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3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5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9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1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0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7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6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7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6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2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4D48-54FE-4C45-8F0C-7CA5E4193CF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6CEF6-FEC7-4545-8D65-F7D7DC96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6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537E6A-56BB-4761-AD91-B15A63D9B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28733B-454D-4FDA-A6DF-55EC22EFC323}"/>
              </a:ext>
            </a:extLst>
          </p:cNvPr>
          <p:cNvSpPr txBox="1"/>
          <p:nvPr/>
        </p:nvSpPr>
        <p:spPr>
          <a:xfrm>
            <a:off x="453224" y="1108093"/>
            <a:ext cx="8237552" cy="574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                                        </a:t>
            </a:r>
            <a:r>
              <a:rPr lang="en-US" sz="3200" b="1" dirty="0"/>
              <a:t>FACULTY DISCLOSURE</a:t>
            </a:r>
          </a:p>
          <a:p>
            <a:r>
              <a:rPr lang="en-US" sz="2000" dirty="0"/>
              <a:t>I have the following financial relationships to disclose</a:t>
            </a:r>
            <a:r>
              <a:rPr lang="en-US" sz="2000"/>
              <a:t>: </a:t>
            </a:r>
            <a:br>
              <a:rPr lang="en-US" sz="2000"/>
            </a:br>
            <a:endParaRPr lang="en-US" sz="2000" dirty="0"/>
          </a:p>
          <a:p>
            <a:pPr>
              <a:buFontTx/>
              <a:buChar char="•"/>
            </a:pPr>
            <a:r>
              <a:rPr lang="en-US" sz="2000" dirty="0"/>
              <a:t>Consultant for: </a:t>
            </a:r>
          </a:p>
          <a:p>
            <a:pPr>
              <a:buFontTx/>
              <a:buChar char="•"/>
            </a:pPr>
            <a:r>
              <a:rPr lang="en-US" sz="2000" dirty="0"/>
              <a:t>Speaker’s Bureau for: </a:t>
            </a:r>
          </a:p>
          <a:p>
            <a:pPr>
              <a:buFontTx/>
              <a:buChar char="•"/>
            </a:pPr>
            <a:r>
              <a:rPr lang="en-US" sz="2000" dirty="0"/>
              <a:t>Grant/Research support from:</a:t>
            </a:r>
          </a:p>
          <a:p>
            <a:pPr>
              <a:buFontTx/>
              <a:buChar char="•"/>
            </a:pPr>
            <a:r>
              <a:rPr lang="en-US" sz="2000" dirty="0"/>
              <a:t>Stockholder in:</a:t>
            </a:r>
          </a:p>
          <a:p>
            <a:pPr>
              <a:buFontTx/>
              <a:buChar char="•"/>
            </a:pPr>
            <a:r>
              <a:rPr lang="en-US" sz="2000" dirty="0"/>
              <a:t>Honoraria from: </a:t>
            </a:r>
          </a:p>
          <a:p>
            <a:pPr>
              <a:buFontTx/>
              <a:buChar char="•"/>
            </a:pPr>
            <a:r>
              <a:rPr lang="en-US" sz="2000" dirty="0"/>
              <a:t>Employee of </a:t>
            </a:r>
          </a:p>
          <a:p>
            <a:r>
              <a:rPr lang="en-US" sz="2000" b="1" dirty="0"/>
              <a:t>-or-</a:t>
            </a:r>
          </a:p>
          <a:p>
            <a:r>
              <a:rPr lang="en-US" sz="2000" dirty="0"/>
              <a:t>I have no relevant financial relationships with industry to disclose. </a:t>
            </a:r>
          </a:p>
          <a:p>
            <a:r>
              <a:rPr lang="en-US" sz="2000" b="1" dirty="0"/>
              <a:t>-and-</a:t>
            </a:r>
          </a:p>
          <a:p>
            <a:r>
              <a:rPr lang="en-US" sz="2000" dirty="0"/>
              <a:t>I will not discuss off label use and/or investigational use in my presentation. </a:t>
            </a:r>
          </a:p>
          <a:p>
            <a:r>
              <a:rPr lang="en-US" sz="2000" b="1" dirty="0"/>
              <a:t>-or-</a:t>
            </a:r>
          </a:p>
          <a:p>
            <a:r>
              <a:rPr lang="en-US" sz="2000" dirty="0"/>
              <a:t>I will discuss the following off label use and/or investigational use in my presentation: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538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Hall</dc:creator>
  <cp:lastModifiedBy>Carolyn Moffatt</cp:lastModifiedBy>
  <cp:revision>8</cp:revision>
  <dcterms:created xsi:type="dcterms:W3CDTF">2018-09-12T18:27:00Z</dcterms:created>
  <dcterms:modified xsi:type="dcterms:W3CDTF">2018-09-20T22:30:02Z</dcterms:modified>
</cp:coreProperties>
</file>