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38"/>
  </p:notesMasterIdLst>
  <p:handoutMasterIdLst>
    <p:handoutMasterId r:id="rId39"/>
  </p:handoutMasterIdLst>
  <p:sldIdLst>
    <p:sldId id="256" r:id="rId2"/>
    <p:sldId id="258" r:id="rId3"/>
    <p:sldId id="259" r:id="rId4"/>
    <p:sldId id="299" r:id="rId5"/>
    <p:sldId id="292" r:id="rId6"/>
    <p:sldId id="309" r:id="rId7"/>
    <p:sldId id="311" r:id="rId8"/>
    <p:sldId id="316" r:id="rId9"/>
    <p:sldId id="328" r:id="rId10"/>
    <p:sldId id="325" r:id="rId11"/>
    <p:sldId id="317" r:id="rId12"/>
    <p:sldId id="326" r:id="rId13"/>
    <p:sldId id="323" r:id="rId14"/>
    <p:sldId id="318" r:id="rId15"/>
    <p:sldId id="324" r:id="rId16"/>
    <p:sldId id="342" r:id="rId17"/>
    <p:sldId id="337" r:id="rId18"/>
    <p:sldId id="319" r:id="rId19"/>
    <p:sldId id="320" r:id="rId20"/>
    <p:sldId id="321" r:id="rId21"/>
    <p:sldId id="322" r:id="rId22"/>
    <p:sldId id="312" r:id="rId23"/>
    <p:sldId id="336" r:id="rId24"/>
    <p:sldId id="334" r:id="rId25"/>
    <p:sldId id="329" r:id="rId26"/>
    <p:sldId id="333" r:id="rId27"/>
    <p:sldId id="335" r:id="rId28"/>
    <p:sldId id="332" r:id="rId29"/>
    <p:sldId id="331" r:id="rId30"/>
    <p:sldId id="330" r:id="rId31"/>
    <p:sldId id="314" r:id="rId32"/>
    <p:sldId id="315" r:id="rId33"/>
    <p:sldId id="327" r:id="rId34"/>
    <p:sldId id="338" r:id="rId35"/>
    <p:sldId id="298" r:id="rId36"/>
    <p:sldId id="343" r:id="rId37"/>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09575" indent="47625"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819150" indent="9525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230313" indent="141288"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639888" indent="188913"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005CB9"/>
    <a:srgbClr val="F3C003"/>
    <a:srgbClr val="EEA400"/>
    <a:srgbClr val="003399"/>
    <a:srgbClr val="E5F50F"/>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AD988A-5D6A-F65C-AFA2-F2B8B66C9B5F}" v="494" dt="2019-10-04T20:06:46.218"/>
    <p1510:client id="{5FA47CF2-70A3-455D-AE74-23AD7115F18B}" v="19" dt="2018-08-15T22:16:03.133"/>
    <p1510:client id="{692018B5-02D7-49F7-A8D0-EB1A35C05BA2}" v="1202" dt="2019-10-08T18:00:51.313"/>
    <p1510:client id="{A4D84AC3-8607-5800-551E-035EE6D6AB81}" v="133" dt="2019-10-10T04:08:07.514"/>
    <p1510:client id="{BD6F0E75-46C4-877E-B2B9-BFF5A5AB5FAB}" v="1092" dt="2019-10-03T17:52:19.876"/>
    <p1510:client id="{C2CEA55E-10C6-FE80-072C-09ED2DF9D139}" v="114" dt="2019-10-09T20:53:51.266"/>
    <p1510:client id="{CAEF3E76-17C8-ED40-5377-EB0EA8C161B7}" v="329" dt="2019-10-07T15:51:21.894"/>
    <p1510:client id="{E7235680-CD59-C5DC-E6A6-6E8F90801F54}" v="625" dt="2019-10-03T02:04:53.428"/>
    <p1510:client id="{F648FC0E-A68B-2708-1C5B-6BCE50BA68E5}" v="35" dt="2019-10-09T02:42:20.946"/>
    <p1510:client id="{F79BBDF5-C726-C661-D0E3-B5E969055F3D}" v="532" dt="2019-10-06T20:44:45.624"/>
  </p1510:revLst>
</p1510:revInfo>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an, Kathryn" userId="S::kdoran@cmh.edu::d88b41a0-972f-4be5-bc22-cc97a40f6d55" providerId="AD" clId="Web-{BD6F0E75-46C4-877E-B2B9-BFF5A5AB5FAB}"/>
    <pc:docChg chg="addSld modSld sldOrd">
      <pc:chgData name="Doran, Kathryn" userId="S::kdoran@cmh.edu::d88b41a0-972f-4be5-bc22-cc97a40f6d55" providerId="AD" clId="Web-{BD6F0E75-46C4-877E-B2B9-BFF5A5AB5FAB}" dt="2019-10-03T17:52:19.876" v="1051" actId="20577"/>
      <pc:docMkLst>
        <pc:docMk/>
      </pc:docMkLst>
      <pc:sldChg chg="modSp">
        <pc:chgData name="Doran, Kathryn" userId="S::kdoran@cmh.edu::d88b41a0-972f-4be5-bc22-cc97a40f6d55" providerId="AD" clId="Web-{BD6F0E75-46C4-877E-B2B9-BFF5A5AB5FAB}" dt="2019-10-03T15:41:18.031" v="16" actId="20577"/>
        <pc:sldMkLst>
          <pc:docMk/>
          <pc:sldMk cId="201390530" sldId="312"/>
        </pc:sldMkLst>
        <pc:spChg chg="mod">
          <ac:chgData name="Doran, Kathryn" userId="S::kdoran@cmh.edu::d88b41a0-972f-4be5-bc22-cc97a40f6d55" providerId="AD" clId="Web-{BD6F0E75-46C4-877E-B2B9-BFF5A5AB5FAB}" dt="2019-10-03T15:41:18.031" v="16" actId="20577"/>
          <ac:spMkLst>
            <pc:docMk/>
            <pc:sldMk cId="201390530" sldId="312"/>
            <ac:spMk id="3" creationId="{570DBA26-9838-4E49-8CA8-6971A38BF17C}"/>
          </ac:spMkLst>
        </pc:spChg>
      </pc:sldChg>
      <pc:sldChg chg="modSp">
        <pc:chgData name="Doran, Kathryn" userId="S::kdoran@cmh.edu::d88b41a0-972f-4be5-bc22-cc97a40f6d55" providerId="AD" clId="Web-{BD6F0E75-46C4-877E-B2B9-BFF5A5AB5FAB}" dt="2019-10-03T15:53:28.897" v="228" actId="20577"/>
        <pc:sldMkLst>
          <pc:docMk/>
          <pc:sldMk cId="3909577694" sldId="315"/>
        </pc:sldMkLst>
        <pc:spChg chg="mod">
          <ac:chgData name="Doran, Kathryn" userId="S::kdoran@cmh.edu::d88b41a0-972f-4be5-bc22-cc97a40f6d55" providerId="AD" clId="Web-{BD6F0E75-46C4-877E-B2B9-BFF5A5AB5FAB}" dt="2019-10-03T15:53:28.897" v="228" actId="20577"/>
          <ac:spMkLst>
            <pc:docMk/>
            <pc:sldMk cId="3909577694" sldId="315"/>
            <ac:spMk id="4" creationId="{1A49CAB7-ED7E-413B-A8C9-5BE1BC36A4A3}"/>
          </ac:spMkLst>
        </pc:spChg>
      </pc:sldChg>
      <pc:sldChg chg="addSp modSp ord">
        <pc:chgData name="Doran, Kathryn" userId="S::kdoran@cmh.edu::d88b41a0-972f-4be5-bc22-cc97a40f6d55" providerId="AD" clId="Web-{BD6F0E75-46C4-877E-B2B9-BFF5A5AB5FAB}" dt="2019-10-03T15:56:28.945" v="416" actId="1076"/>
        <pc:sldMkLst>
          <pc:docMk/>
          <pc:sldMk cId="3904320942" sldId="317"/>
        </pc:sldMkLst>
        <pc:spChg chg="mod">
          <ac:chgData name="Doran, Kathryn" userId="S::kdoran@cmh.edu::d88b41a0-972f-4be5-bc22-cc97a40f6d55" providerId="AD" clId="Web-{BD6F0E75-46C4-877E-B2B9-BFF5A5AB5FAB}" dt="2019-10-03T15:56:22.976" v="415" actId="20577"/>
          <ac:spMkLst>
            <pc:docMk/>
            <pc:sldMk cId="3904320942" sldId="317"/>
            <ac:spMk id="2" creationId="{6C263FF3-1569-4B81-87B2-6ED8EFDDF2C5}"/>
          </ac:spMkLst>
        </pc:spChg>
        <pc:spChg chg="mod">
          <ac:chgData name="Doran, Kathryn" userId="S::kdoran@cmh.edu::d88b41a0-972f-4be5-bc22-cc97a40f6d55" providerId="AD" clId="Web-{BD6F0E75-46C4-877E-B2B9-BFF5A5AB5FAB}" dt="2019-10-03T15:44:51.736" v="48" actId="20577"/>
          <ac:spMkLst>
            <pc:docMk/>
            <pc:sldMk cId="3904320942" sldId="317"/>
            <ac:spMk id="4" creationId="{8E63C484-8AE2-4B48-B95F-575B25C3BD88}"/>
          </ac:spMkLst>
        </pc:spChg>
        <pc:picChg chg="add mod">
          <ac:chgData name="Doran, Kathryn" userId="S::kdoran@cmh.edu::d88b41a0-972f-4be5-bc22-cc97a40f6d55" providerId="AD" clId="Web-{BD6F0E75-46C4-877E-B2B9-BFF5A5AB5FAB}" dt="2019-10-03T15:56:28.945" v="416" actId="1076"/>
          <ac:picMkLst>
            <pc:docMk/>
            <pc:sldMk cId="3904320942" sldId="317"/>
            <ac:picMk id="5" creationId="{ACE3C4D5-1C55-460E-BB29-B1969B42B7B0}"/>
          </ac:picMkLst>
        </pc:picChg>
      </pc:sldChg>
      <pc:sldChg chg="addSp delSp modSp modNotes">
        <pc:chgData name="Doran, Kathryn" userId="S::kdoran@cmh.edu::d88b41a0-972f-4be5-bc22-cc97a40f6d55" providerId="AD" clId="Web-{BD6F0E75-46C4-877E-B2B9-BFF5A5AB5FAB}" dt="2019-10-03T17:49:42.643" v="952"/>
        <pc:sldMkLst>
          <pc:docMk/>
          <pc:sldMk cId="1240013973" sldId="318"/>
        </pc:sldMkLst>
        <pc:spChg chg="mod">
          <ac:chgData name="Doran, Kathryn" userId="S::kdoran@cmh.edu::d88b41a0-972f-4be5-bc22-cc97a40f6d55" providerId="AD" clId="Web-{BD6F0E75-46C4-877E-B2B9-BFF5A5AB5FAB}" dt="2019-10-03T16:10:12.921" v="546"/>
          <ac:spMkLst>
            <pc:docMk/>
            <pc:sldMk cId="1240013973" sldId="318"/>
            <ac:spMk id="2" creationId="{6C263FF3-1569-4B81-87B2-6ED8EFDDF2C5}"/>
          </ac:spMkLst>
        </pc:spChg>
        <pc:picChg chg="del">
          <ac:chgData name="Doran, Kathryn" userId="S::kdoran@cmh.edu::d88b41a0-972f-4be5-bc22-cc97a40f6d55" providerId="AD" clId="Web-{BD6F0E75-46C4-877E-B2B9-BFF5A5AB5FAB}" dt="2019-10-03T16:09:38.202" v="544"/>
          <ac:picMkLst>
            <pc:docMk/>
            <pc:sldMk cId="1240013973" sldId="318"/>
            <ac:picMk id="5" creationId="{A87A97F7-F79A-4B78-A8B1-1003D461EA3C}"/>
          </ac:picMkLst>
        </pc:picChg>
        <pc:picChg chg="add mod ord">
          <ac:chgData name="Doran, Kathryn" userId="S::kdoran@cmh.edu::d88b41a0-972f-4be5-bc22-cc97a40f6d55" providerId="AD" clId="Web-{BD6F0E75-46C4-877E-B2B9-BFF5A5AB5FAB}" dt="2019-10-03T16:10:12.921" v="546"/>
          <ac:picMkLst>
            <pc:docMk/>
            <pc:sldMk cId="1240013973" sldId="318"/>
            <ac:picMk id="6" creationId="{363B15C4-9BBD-4BD3-AAC5-1CD7078C4AE7}"/>
          </ac:picMkLst>
        </pc:picChg>
      </pc:sldChg>
      <pc:sldChg chg="addSp delSp modSp ord modNotes">
        <pc:chgData name="Doran, Kathryn" userId="S::kdoran@cmh.edu::d88b41a0-972f-4be5-bc22-cc97a40f6d55" providerId="AD" clId="Web-{BD6F0E75-46C4-877E-B2B9-BFF5A5AB5FAB}" dt="2019-10-03T16:14:09.283" v="641"/>
        <pc:sldMkLst>
          <pc:docMk/>
          <pc:sldMk cId="2359636333" sldId="319"/>
        </pc:sldMkLst>
        <pc:spChg chg="mod">
          <ac:chgData name="Doran, Kathryn" userId="S::kdoran@cmh.edu::d88b41a0-972f-4be5-bc22-cc97a40f6d55" providerId="AD" clId="Web-{BD6F0E75-46C4-877E-B2B9-BFF5A5AB5FAB}" dt="2019-10-03T16:10:46.859" v="550"/>
          <ac:spMkLst>
            <pc:docMk/>
            <pc:sldMk cId="2359636333" sldId="319"/>
            <ac:spMk id="2" creationId="{6C263FF3-1569-4B81-87B2-6ED8EFDDF2C5}"/>
          </ac:spMkLst>
        </pc:spChg>
        <pc:spChg chg="mod">
          <ac:chgData name="Doran, Kathryn" userId="S::kdoran@cmh.edu::d88b41a0-972f-4be5-bc22-cc97a40f6d55" providerId="AD" clId="Web-{BD6F0E75-46C4-877E-B2B9-BFF5A5AB5FAB}" dt="2019-10-03T16:10:46.859" v="550"/>
          <ac:spMkLst>
            <pc:docMk/>
            <pc:sldMk cId="2359636333" sldId="319"/>
            <ac:spMk id="10" creationId="{0EB7113C-0967-406A-B41F-23EA885E2F6D}"/>
          </ac:spMkLst>
        </pc:spChg>
        <pc:picChg chg="del">
          <ac:chgData name="Doran, Kathryn" userId="S::kdoran@cmh.edu::d88b41a0-972f-4be5-bc22-cc97a40f6d55" providerId="AD" clId="Web-{BD6F0E75-46C4-877E-B2B9-BFF5A5AB5FAB}" dt="2019-10-03T16:10:20.624" v="547"/>
          <ac:picMkLst>
            <pc:docMk/>
            <pc:sldMk cId="2359636333" sldId="319"/>
            <ac:picMk id="5" creationId="{7F77F4F2-9C50-4957-96E1-3E324903623F}"/>
          </ac:picMkLst>
        </pc:picChg>
        <pc:picChg chg="add mod ord">
          <ac:chgData name="Doran, Kathryn" userId="S::kdoran@cmh.edu::d88b41a0-972f-4be5-bc22-cc97a40f6d55" providerId="AD" clId="Web-{BD6F0E75-46C4-877E-B2B9-BFF5A5AB5FAB}" dt="2019-10-03T16:10:55.984" v="552" actId="1076"/>
          <ac:picMkLst>
            <pc:docMk/>
            <pc:sldMk cId="2359636333" sldId="319"/>
            <ac:picMk id="6" creationId="{524AC68F-9364-4635-B92B-11BE35B49C62}"/>
          </ac:picMkLst>
        </pc:picChg>
      </pc:sldChg>
      <pc:sldChg chg="addSp modSp mod setBg modClrScheme chgLayout">
        <pc:chgData name="Doran, Kathryn" userId="S::kdoran@cmh.edu::d88b41a0-972f-4be5-bc22-cc97a40f6d55" providerId="AD" clId="Web-{BD6F0E75-46C4-877E-B2B9-BFF5A5AB5FAB}" dt="2019-10-03T16:19:56.020" v="665" actId="14100"/>
        <pc:sldMkLst>
          <pc:docMk/>
          <pc:sldMk cId="1347317896" sldId="320"/>
        </pc:sldMkLst>
        <pc:spChg chg="mod">
          <ac:chgData name="Doran, Kathryn" userId="S::kdoran@cmh.edu::d88b41a0-972f-4be5-bc22-cc97a40f6d55" providerId="AD" clId="Web-{BD6F0E75-46C4-877E-B2B9-BFF5A5AB5FAB}" dt="2019-10-03T16:19:49.551" v="663"/>
          <ac:spMkLst>
            <pc:docMk/>
            <pc:sldMk cId="1347317896" sldId="320"/>
            <ac:spMk id="2" creationId="{6C263FF3-1569-4B81-87B2-6ED8EFDDF2C5}"/>
          </ac:spMkLst>
        </pc:spChg>
        <pc:spChg chg="mod">
          <ac:chgData name="Doran, Kathryn" userId="S::kdoran@cmh.edu::d88b41a0-972f-4be5-bc22-cc97a40f6d55" providerId="AD" clId="Web-{BD6F0E75-46C4-877E-B2B9-BFF5A5AB5FAB}" dt="2019-10-03T16:19:49.551" v="663"/>
          <ac:spMkLst>
            <pc:docMk/>
            <pc:sldMk cId="1347317896" sldId="320"/>
            <ac:spMk id="3" creationId="{284D470E-1217-42CA-A80C-9736B2B0478A}"/>
          </ac:spMkLst>
        </pc:spChg>
        <pc:spChg chg="mod">
          <ac:chgData name="Doran, Kathryn" userId="S::kdoran@cmh.edu::d88b41a0-972f-4be5-bc22-cc97a40f6d55" providerId="AD" clId="Web-{BD6F0E75-46C4-877E-B2B9-BFF5A5AB5FAB}" dt="2019-10-03T16:14:26.064" v="657" actId="20577"/>
          <ac:spMkLst>
            <pc:docMk/>
            <pc:sldMk cId="1347317896" sldId="320"/>
            <ac:spMk id="4" creationId="{8E63C484-8AE2-4B48-B95F-575B25C3BD88}"/>
          </ac:spMkLst>
        </pc:spChg>
        <pc:picChg chg="add mod ord">
          <ac:chgData name="Doran, Kathryn" userId="S::kdoran@cmh.edu::d88b41a0-972f-4be5-bc22-cc97a40f6d55" providerId="AD" clId="Web-{BD6F0E75-46C4-877E-B2B9-BFF5A5AB5FAB}" dt="2019-10-03T16:19:56.020" v="665" actId="14100"/>
          <ac:picMkLst>
            <pc:docMk/>
            <pc:sldMk cId="1347317896" sldId="320"/>
            <ac:picMk id="5" creationId="{56E7466B-64D6-4217-B107-EF0DEA449987}"/>
          </ac:picMkLst>
        </pc:picChg>
      </pc:sldChg>
      <pc:sldChg chg="addSp delSp modSp">
        <pc:chgData name="Doran, Kathryn" userId="S::kdoran@cmh.edu::d88b41a0-972f-4be5-bc22-cc97a40f6d55" providerId="AD" clId="Web-{BD6F0E75-46C4-877E-B2B9-BFF5A5AB5FAB}" dt="2019-10-03T16:29:01.165" v="703" actId="14100"/>
        <pc:sldMkLst>
          <pc:docMk/>
          <pc:sldMk cId="3640318070" sldId="321"/>
        </pc:sldMkLst>
        <pc:spChg chg="mod">
          <ac:chgData name="Doran, Kathryn" userId="S::kdoran@cmh.edu::d88b41a0-972f-4be5-bc22-cc97a40f6d55" providerId="AD" clId="Web-{BD6F0E75-46C4-877E-B2B9-BFF5A5AB5FAB}" dt="2019-10-03T16:20:09.254" v="677" actId="20577"/>
          <ac:spMkLst>
            <pc:docMk/>
            <pc:sldMk cId="3640318070" sldId="321"/>
            <ac:spMk id="2" creationId="{6C263FF3-1569-4B81-87B2-6ED8EFDDF2C5}"/>
          </ac:spMkLst>
        </pc:spChg>
        <pc:spChg chg="mod">
          <ac:chgData name="Doran, Kathryn" userId="S::kdoran@cmh.edu::d88b41a0-972f-4be5-bc22-cc97a40f6d55" providerId="AD" clId="Web-{BD6F0E75-46C4-877E-B2B9-BFF5A5AB5FAB}" dt="2019-10-03T16:28:44.697" v="697" actId="20577"/>
          <ac:spMkLst>
            <pc:docMk/>
            <pc:sldMk cId="3640318070" sldId="321"/>
            <ac:spMk id="4" creationId="{8E63C484-8AE2-4B48-B95F-575B25C3BD88}"/>
          </ac:spMkLst>
        </pc:spChg>
        <pc:picChg chg="add del mod">
          <ac:chgData name="Doran, Kathryn" userId="S::kdoran@cmh.edu::d88b41a0-972f-4be5-bc22-cc97a40f6d55" providerId="AD" clId="Web-{BD6F0E75-46C4-877E-B2B9-BFF5A5AB5FAB}" dt="2019-10-03T16:20:14.723" v="679"/>
          <ac:picMkLst>
            <pc:docMk/>
            <pc:sldMk cId="3640318070" sldId="321"/>
            <ac:picMk id="5" creationId="{202C413B-1705-4A3A-870A-D285E3C915B9}"/>
          </ac:picMkLst>
        </pc:picChg>
        <pc:picChg chg="add mod">
          <ac:chgData name="Doran, Kathryn" userId="S::kdoran@cmh.edu::d88b41a0-972f-4be5-bc22-cc97a40f6d55" providerId="AD" clId="Web-{BD6F0E75-46C4-877E-B2B9-BFF5A5AB5FAB}" dt="2019-10-03T16:29:01.165" v="703" actId="14100"/>
          <ac:picMkLst>
            <pc:docMk/>
            <pc:sldMk cId="3640318070" sldId="321"/>
            <ac:picMk id="7" creationId="{EF7309F5-6F7B-407A-9965-2C9E20867BCA}"/>
          </ac:picMkLst>
        </pc:picChg>
      </pc:sldChg>
      <pc:sldChg chg="addSp modSp modNotes">
        <pc:chgData name="Doran, Kathryn" userId="S::kdoran@cmh.edu::d88b41a0-972f-4be5-bc22-cc97a40f6d55" providerId="AD" clId="Web-{BD6F0E75-46C4-877E-B2B9-BFF5A5AB5FAB}" dt="2019-10-03T17:19:35.020" v="783" actId="1076"/>
        <pc:sldMkLst>
          <pc:docMk/>
          <pc:sldMk cId="1235468911" sldId="322"/>
        </pc:sldMkLst>
        <pc:spChg chg="mod">
          <ac:chgData name="Doran, Kathryn" userId="S::kdoran@cmh.edu::d88b41a0-972f-4be5-bc22-cc97a40f6d55" providerId="AD" clId="Web-{BD6F0E75-46C4-877E-B2B9-BFF5A5AB5FAB}" dt="2019-10-03T16:59:53.517" v="719" actId="1076"/>
          <ac:spMkLst>
            <pc:docMk/>
            <pc:sldMk cId="1235468911" sldId="322"/>
            <ac:spMk id="2" creationId="{6C263FF3-1569-4B81-87B2-6ED8EFDDF2C5}"/>
          </ac:spMkLst>
        </pc:spChg>
        <pc:spChg chg="mod">
          <ac:chgData name="Doran, Kathryn" userId="S::kdoran@cmh.edu::d88b41a0-972f-4be5-bc22-cc97a40f6d55" providerId="AD" clId="Web-{BD6F0E75-46C4-877E-B2B9-BFF5A5AB5FAB}" dt="2019-10-03T16:59:13.532" v="708" actId="20577"/>
          <ac:spMkLst>
            <pc:docMk/>
            <pc:sldMk cId="1235468911" sldId="322"/>
            <ac:spMk id="4" creationId="{8E63C484-8AE2-4B48-B95F-575B25C3BD88}"/>
          </ac:spMkLst>
        </pc:spChg>
        <pc:picChg chg="add mod">
          <ac:chgData name="Doran, Kathryn" userId="S::kdoran@cmh.edu::d88b41a0-972f-4be5-bc22-cc97a40f6d55" providerId="AD" clId="Web-{BD6F0E75-46C4-877E-B2B9-BFF5A5AB5FAB}" dt="2019-10-03T17:19:35.020" v="783" actId="1076"/>
          <ac:picMkLst>
            <pc:docMk/>
            <pc:sldMk cId="1235468911" sldId="322"/>
            <ac:picMk id="5" creationId="{197EE431-D81B-408B-85FA-5E0503F45804}"/>
          </ac:picMkLst>
        </pc:picChg>
      </pc:sldChg>
      <pc:sldChg chg="addSp modSp ord">
        <pc:chgData name="Doran, Kathryn" userId="S::kdoran@cmh.edu::d88b41a0-972f-4be5-bc22-cc97a40f6d55" providerId="AD" clId="Web-{BD6F0E75-46C4-877E-B2B9-BFF5A5AB5FAB}" dt="2019-10-03T15:56:44.774" v="436" actId="1076"/>
        <pc:sldMkLst>
          <pc:docMk/>
          <pc:sldMk cId="851126964" sldId="323"/>
        </pc:sldMkLst>
        <pc:spChg chg="mod">
          <ac:chgData name="Doran, Kathryn" userId="S::kdoran@cmh.edu::d88b41a0-972f-4be5-bc22-cc97a40f6d55" providerId="AD" clId="Web-{BD6F0E75-46C4-877E-B2B9-BFF5A5AB5FAB}" dt="2019-10-03T15:56:42.695" v="435" actId="20577"/>
          <ac:spMkLst>
            <pc:docMk/>
            <pc:sldMk cId="851126964" sldId="323"/>
            <ac:spMk id="2" creationId="{6C263FF3-1569-4B81-87B2-6ED8EFDDF2C5}"/>
          </ac:spMkLst>
        </pc:spChg>
        <pc:spChg chg="mod">
          <ac:chgData name="Doran, Kathryn" userId="S::kdoran@cmh.edu::d88b41a0-972f-4be5-bc22-cc97a40f6d55" providerId="AD" clId="Web-{BD6F0E75-46C4-877E-B2B9-BFF5A5AB5FAB}" dt="2019-10-03T15:48:12.441" v="82" actId="1076"/>
          <ac:spMkLst>
            <pc:docMk/>
            <pc:sldMk cId="851126964" sldId="323"/>
            <ac:spMk id="4" creationId="{8E63C484-8AE2-4B48-B95F-575B25C3BD88}"/>
          </ac:spMkLst>
        </pc:spChg>
        <pc:picChg chg="add mod">
          <ac:chgData name="Doran, Kathryn" userId="S::kdoran@cmh.edu::d88b41a0-972f-4be5-bc22-cc97a40f6d55" providerId="AD" clId="Web-{BD6F0E75-46C4-877E-B2B9-BFF5A5AB5FAB}" dt="2019-10-03T15:56:44.774" v="436" actId="1076"/>
          <ac:picMkLst>
            <pc:docMk/>
            <pc:sldMk cId="851126964" sldId="323"/>
            <ac:picMk id="5" creationId="{DAE48723-B6F7-4A6C-AD81-7474991C0DB5}"/>
          </ac:picMkLst>
        </pc:picChg>
      </pc:sldChg>
      <pc:sldChg chg="addSp modSp ord">
        <pc:chgData name="Doran, Kathryn" userId="S::kdoran@cmh.edu::d88b41a0-972f-4be5-bc22-cc97a40f6d55" providerId="AD" clId="Web-{BD6F0E75-46C4-877E-B2B9-BFF5A5AB5FAB}" dt="2019-10-03T15:57:02.039" v="445" actId="1076"/>
        <pc:sldMkLst>
          <pc:docMk/>
          <pc:sldMk cId="816287193" sldId="324"/>
        </pc:sldMkLst>
        <pc:spChg chg="mod">
          <ac:chgData name="Doran, Kathryn" userId="S::kdoran@cmh.edu::d88b41a0-972f-4be5-bc22-cc97a40f6d55" providerId="AD" clId="Web-{BD6F0E75-46C4-877E-B2B9-BFF5A5AB5FAB}" dt="2019-10-03T15:56:54.086" v="443" actId="20577"/>
          <ac:spMkLst>
            <pc:docMk/>
            <pc:sldMk cId="816287193" sldId="324"/>
            <ac:spMk id="2" creationId="{6C263FF3-1569-4B81-87B2-6ED8EFDDF2C5}"/>
          </ac:spMkLst>
        </pc:spChg>
        <pc:spChg chg="mod">
          <ac:chgData name="Doran, Kathryn" userId="S::kdoran@cmh.edu::d88b41a0-972f-4be5-bc22-cc97a40f6d55" providerId="AD" clId="Web-{BD6F0E75-46C4-877E-B2B9-BFF5A5AB5FAB}" dt="2019-10-03T15:49:16.348" v="108" actId="1076"/>
          <ac:spMkLst>
            <pc:docMk/>
            <pc:sldMk cId="816287193" sldId="324"/>
            <ac:spMk id="4" creationId="{8E63C484-8AE2-4B48-B95F-575B25C3BD88}"/>
          </ac:spMkLst>
        </pc:spChg>
        <pc:picChg chg="add mod">
          <ac:chgData name="Doran, Kathryn" userId="S::kdoran@cmh.edu::d88b41a0-972f-4be5-bc22-cc97a40f6d55" providerId="AD" clId="Web-{BD6F0E75-46C4-877E-B2B9-BFF5A5AB5FAB}" dt="2019-10-03T15:57:02.039" v="445" actId="1076"/>
          <ac:picMkLst>
            <pc:docMk/>
            <pc:sldMk cId="816287193" sldId="324"/>
            <ac:picMk id="5" creationId="{881CC422-8026-4121-AFAE-C65F46BB2AAF}"/>
          </ac:picMkLst>
        </pc:picChg>
      </pc:sldChg>
      <pc:sldChg chg="addSp delSp modSp">
        <pc:chgData name="Doran, Kathryn" userId="S::kdoran@cmh.edu::d88b41a0-972f-4be5-bc22-cc97a40f6d55" providerId="AD" clId="Web-{BD6F0E75-46C4-877E-B2B9-BFF5A5AB5FAB}" dt="2019-10-03T16:09:26.015" v="543"/>
        <pc:sldMkLst>
          <pc:docMk/>
          <pc:sldMk cId="2308752967" sldId="325"/>
        </pc:sldMkLst>
        <pc:spChg chg="mod">
          <ac:chgData name="Doran, Kathryn" userId="S::kdoran@cmh.edu::d88b41a0-972f-4be5-bc22-cc97a40f6d55" providerId="AD" clId="Web-{BD6F0E75-46C4-877E-B2B9-BFF5A5AB5FAB}" dt="2019-10-03T16:09:26.015" v="543"/>
          <ac:spMkLst>
            <pc:docMk/>
            <pc:sldMk cId="2308752967" sldId="325"/>
            <ac:spMk id="2" creationId="{6C263FF3-1569-4B81-87B2-6ED8EFDDF2C5}"/>
          </ac:spMkLst>
        </pc:spChg>
        <pc:picChg chg="del">
          <ac:chgData name="Doran, Kathryn" userId="S::kdoran@cmh.edu::d88b41a0-972f-4be5-bc22-cc97a40f6d55" providerId="AD" clId="Web-{BD6F0E75-46C4-877E-B2B9-BFF5A5AB5FAB}" dt="2019-10-03T16:09:20.890" v="541"/>
          <ac:picMkLst>
            <pc:docMk/>
            <pc:sldMk cId="2308752967" sldId="325"/>
            <ac:picMk id="5" creationId="{8F5D95B9-8D63-4C43-8201-B98D53A11FDE}"/>
          </ac:picMkLst>
        </pc:picChg>
        <pc:picChg chg="add mod ord">
          <ac:chgData name="Doran, Kathryn" userId="S::kdoran@cmh.edu::d88b41a0-972f-4be5-bc22-cc97a40f6d55" providerId="AD" clId="Web-{BD6F0E75-46C4-877E-B2B9-BFF5A5AB5FAB}" dt="2019-10-03T16:09:26.015" v="543"/>
          <ac:picMkLst>
            <pc:docMk/>
            <pc:sldMk cId="2308752967" sldId="325"/>
            <ac:picMk id="6" creationId="{1A7D22BA-A8BE-4D52-AE73-D2B9AE7DCB11}"/>
          </ac:picMkLst>
        </pc:picChg>
      </pc:sldChg>
      <pc:sldChg chg="addSp delSp modSp add ord replId">
        <pc:chgData name="Doran, Kathryn" userId="S::kdoran@cmh.edu::d88b41a0-972f-4be5-bc22-cc97a40f6d55" providerId="AD" clId="Web-{BD6F0E75-46C4-877E-B2B9-BFF5A5AB5FAB}" dt="2019-10-03T16:09:12.593" v="540" actId="14100"/>
        <pc:sldMkLst>
          <pc:docMk/>
          <pc:sldMk cId="890243436" sldId="326"/>
        </pc:sldMkLst>
        <pc:spChg chg="mod">
          <ac:chgData name="Doran, Kathryn" userId="S::kdoran@cmh.edu::d88b41a0-972f-4be5-bc22-cc97a40f6d55" providerId="AD" clId="Web-{BD6F0E75-46C4-877E-B2B9-BFF5A5AB5FAB}" dt="2019-10-03T15:56:36.008" v="429" actId="20577"/>
          <ac:spMkLst>
            <pc:docMk/>
            <pc:sldMk cId="890243436" sldId="326"/>
            <ac:spMk id="2" creationId="{6C263FF3-1569-4B81-87B2-6ED8EFDDF2C5}"/>
          </ac:spMkLst>
        </pc:spChg>
        <pc:picChg chg="del">
          <ac:chgData name="Doran, Kathryn" userId="S::kdoran@cmh.edu::d88b41a0-972f-4be5-bc22-cc97a40f6d55" providerId="AD" clId="Web-{BD6F0E75-46C4-877E-B2B9-BFF5A5AB5FAB}" dt="2019-10-03T16:09:00.467" v="535"/>
          <ac:picMkLst>
            <pc:docMk/>
            <pc:sldMk cId="890243436" sldId="326"/>
            <ac:picMk id="5" creationId="{8F5D95B9-8D63-4C43-8201-B98D53A11FDE}"/>
          </ac:picMkLst>
        </pc:picChg>
        <pc:picChg chg="add mod">
          <ac:chgData name="Doran, Kathryn" userId="S::kdoran@cmh.edu::d88b41a0-972f-4be5-bc22-cc97a40f6d55" providerId="AD" clId="Web-{BD6F0E75-46C4-877E-B2B9-BFF5A5AB5FAB}" dt="2019-10-03T16:09:12.593" v="540" actId="14100"/>
          <ac:picMkLst>
            <pc:docMk/>
            <pc:sldMk cId="890243436" sldId="326"/>
            <ac:picMk id="6" creationId="{0B8C2A01-378A-4A77-AC9C-B9066FE4658A}"/>
          </ac:picMkLst>
        </pc:picChg>
      </pc:sldChg>
      <pc:sldChg chg="addSp modSp new modNotes">
        <pc:chgData name="Doran, Kathryn" userId="S::kdoran@cmh.edu::d88b41a0-972f-4be5-bc22-cc97a40f6d55" providerId="AD" clId="Web-{BD6F0E75-46C4-877E-B2B9-BFF5A5AB5FAB}" dt="2019-10-03T15:56:08.601" v="403"/>
        <pc:sldMkLst>
          <pc:docMk/>
          <pc:sldMk cId="787807481" sldId="327"/>
        </pc:sldMkLst>
        <pc:spChg chg="mod">
          <ac:chgData name="Doran, Kathryn" userId="S::kdoran@cmh.edu::d88b41a0-972f-4be5-bc22-cc97a40f6d55" providerId="AD" clId="Web-{BD6F0E75-46C4-877E-B2B9-BFF5A5AB5FAB}" dt="2019-10-03T15:54:12.616" v="272" actId="20577"/>
          <ac:spMkLst>
            <pc:docMk/>
            <pc:sldMk cId="787807481" sldId="327"/>
            <ac:spMk id="2" creationId="{BF1840EA-6108-4EBD-9A1C-7508BFDC7CDB}"/>
          </ac:spMkLst>
        </pc:spChg>
        <pc:spChg chg="add mod">
          <ac:chgData name="Doran, Kathryn" userId="S::kdoran@cmh.edu::d88b41a0-972f-4be5-bc22-cc97a40f6d55" providerId="AD" clId="Web-{BD6F0E75-46C4-877E-B2B9-BFF5A5AB5FAB}" dt="2019-10-03T15:54:57.523" v="285" actId="20577"/>
          <ac:spMkLst>
            <pc:docMk/>
            <pc:sldMk cId="787807481" sldId="327"/>
            <ac:spMk id="4" creationId="{A3F33811-4416-4EA0-86E8-E91B1F580EC8}"/>
          </ac:spMkLst>
        </pc:spChg>
      </pc:sldChg>
      <pc:sldChg chg="addSp modSp new">
        <pc:chgData name="Doran, Kathryn" userId="S::kdoran@cmh.edu::d88b41a0-972f-4be5-bc22-cc97a40f6d55" providerId="AD" clId="Web-{BD6F0E75-46C4-877E-B2B9-BFF5A5AB5FAB}" dt="2019-10-03T16:03:05.136" v="486" actId="20577"/>
        <pc:sldMkLst>
          <pc:docMk/>
          <pc:sldMk cId="2857887274" sldId="328"/>
        </pc:sldMkLst>
        <pc:spChg chg="mod">
          <ac:chgData name="Doran, Kathryn" userId="S::kdoran@cmh.edu::d88b41a0-972f-4be5-bc22-cc97a40f6d55" providerId="AD" clId="Web-{BD6F0E75-46C4-877E-B2B9-BFF5A5AB5FAB}" dt="2019-10-03T16:03:05.136" v="486" actId="20577"/>
          <ac:spMkLst>
            <pc:docMk/>
            <pc:sldMk cId="2857887274" sldId="328"/>
            <ac:spMk id="2" creationId="{78BD14C0-011B-462E-BCD1-C7D5814360B7}"/>
          </ac:spMkLst>
        </pc:spChg>
        <pc:picChg chg="add mod">
          <ac:chgData name="Doran, Kathryn" userId="S::kdoran@cmh.edu::d88b41a0-972f-4be5-bc22-cc97a40f6d55" providerId="AD" clId="Web-{BD6F0E75-46C4-877E-B2B9-BFF5A5AB5FAB}" dt="2019-10-03T15:58:54.587" v="482" actId="14100"/>
          <ac:picMkLst>
            <pc:docMk/>
            <pc:sldMk cId="2857887274" sldId="328"/>
            <ac:picMk id="4" creationId="{E8D894DB-7C0C-4837-ACA8-A85299F181C2}"/>
          </ac:picMkLst>
        </pc:picChg>
      </pc:sldChg>
      <pc:sldChg chg="modSp new">
        <pc:chgData name="Doran, Kathryn" userId="S::kdoran@cmh.edu::d88b41a0-972f-4be5-bc22-cc97a40f6d55" providerId="AD" clId="Web-{BD6F0E75-46C4-877E-B2B9-BFF5A5AB5FAB}" dt="2019-10-03T16:27:30.555" v="694" actId="20577"/>
        <pc:sldMkLst>
          <pc:docMk/>
          <pc:sldMk cId="400860803" sldId="329"/>
        </pc:sldMkLst>
        <pc:spChg chg="mod">
          <ac:chgData name="Doran, Kathryn" userId="S::kdoran@cmh.edu::d88b41a0-972f-4be5-bc22-cc97a40f6d55" providerId="AD" clId="Web-{BD6F0E75-46C4-877E-B2B9-BFF5A5AB5FAB}" dt="2019-10-03T16:27:30.555" v="694" actId="20577"/>
          <ac:spMkLst>
            <pc:docMk/>
            <pc:sldMk cId="400860803" sldId="329"/>
            <ac:spMk id="2" creationId="{1DE69427-3470-4F6D-A4E6-318CD0B1228E}"/>
          </ac:spMkLst>
        </pc:spChg>
      </pc:sldChg>
      <pc:sldChg chg="modSp new">
        <pc:chgData name="Doran, Kathryn" userId="S::kdoran@cmh.edu::d88b41a0-972f-4be5-bc22-cc97a40f6d55" providerId="AD" clId="Web-{BD6F0E75-46C4-877E-B2B9-BFF5A5AB5FAB}" dt="2019-10-03T16:20:48.490" v="692" actId="20577"/>
        <pc:sldMkLst>
          <pc:docMk/>
          <pc:sldMk cId="2182534369" sldId="330"/>
        </pc:sldMkLst>
        <pc:spChg chg="mod">
          <ac:chgData name="Doran, Kathryn" userId="S::kdoran@cmh.edu::d88b41a0-972f-4be5-bc22-cc97a40f6d55" providerId="AD" clId="Web-{BD6F0E75-46C4-877E-B2B9-BFF5A5AB5FAB}" dt="2019-10-03T16:20:48.490" v="692" actId="20577"/>
          <ac:spMkLst>
            <pc:docMk/>
            <pc:sldMk cId="2182534369" sldId="330"/>
            <ac:spMk id="2" creationId="{4F9EB516-C722-47E1-9C9A-A6963FCF20D0}"/>
          </ac:spMkLst>
        </pc:spChg>
      </pc:sldChg>
      <pc:sldChg chg="modSp new">
        <pc:chgData name="Doran, Kathryn" userId="S::kdoran@cmh.edu::d88b41a0-972f-4be5-bc22-cc97a40f6d55" providerId="AD" clId="Web-{BD6F0E75-46C4-877E-B2B9-BFF5A5AB5FAB}" dt="2019-10-03T16:20:46.864" v="691" actId="20577"/>
        <pc:sldMkLst>
          <pc:docMk/>
          <pc:sldMk cId="2096127056" sldId="331"/>
        </pc:sldMkLst>
        <pc:spChg chg="mod">
          <ac:chgData name="Doran, Kathryn" userId="S::kdoran@cmh.edu::d88b41a0-972f-4be5-bc22-cc97a40f6d55" providerId="AD" clId="Web-{BD6F0E75-46C4-877E-B2B9-BFF5A5AB5FAB}" dt="2019-10-03T16:20:46.864" v="691" actId="20577"/>
          <ac:spMkLst>
            <pc:docMk/>
            <pc:sldMk cId="2096127056" sldId="331"/>
            <ac:spMk id="2" creationId="{370D61F8-5398-476D-9662-4125F61F7154}"/>
          </ac:spMkLst>
        </pc:spChg>
      </pc:sldChg>
      <pc:sldChg chg="addSp delSp modSp new">
        <pc:chgData name="Doran, Kathryn" userId="S::kdoran@cmh.edu::d88b41a0-972f-4be5-bc22-cc97a40f6d55" providerId="AD" clId="Web-{BD6F0E75-46C4-877E-B2B9-BFF5A5AB5FAB}" dt="2019-10-03T16:58:41.360" v="706"/>
        <pc:sldMkLst>
          <pc:docMk/>
          <pc:sldMk cId="3890279769" sldId="332"/>
        </pc:sldMkLst>
        <pc:spChg chg="mod">
          <ac:chgData name="Doran, Kathryn" userId="S::kdoran@cmh.edu::d88b41a0-972f-4be5-bc22-cc97a40f6d55" providerId="AD" clId="Web-{BD6F0E75-46C4-877E-B2B9-BFF5A5AB5FAB}" dt="2019-10-03T16:20:44.020" v="689" actId="20577"/>
          <ac:spMkLst>
            <pc:docMk/>
            <pc:sldMk cId="3890279769" sldId="332"/>
            <ac:spMk id="2" creationId="{2450B093-77FE-45B0-9208-1A5D8A00CC1D}"/>
          </ac:spMkLst>
        </pc:spChg>
        <pc:picChg chg="add del mod">
          <ac:chgData name="Doran, Kathryn" userId="S::kdoran@cmh.edu::d88b41a0-972f-4be5-bc22-cc97a40f6d55" providerId="AD" clId="Web-{BD6F0E75-46C4-877E-B2B9-BFF5A5AB5FAB}" dt="2019-10-03T16:58:41.360" v="706"/>
          <ac:picMkLst>
            <pc:docMk/>
            <pc:sldMk cId="3890279769" sldId="332"/>
            <ac:picMk id="4" creationId="{48625EA4-72C4-4782-8A7F-1C5F8C8621C9}"/>
          </ac:picMkLst>
        </pc:picChg>
      </pc:sldChg>
      <pc:sldChg chg="addSp delSp modSp new modNotes">
        <pc:chgData name="Doran, Kathryn" userId="S::kdoran@cmh.edu::d88b41a0-972f-4be5-bc22-cc97a40f6d55" providerId="AD" clId="Web-{BD6F0E75-46C4-877E-B2B9-BFF5A5AB5FAB}" dt="2019-10-03T17:52:18.204" v="1049" actId="20577"/>
        <pc:sldMkLst>
          <pc:docMk/>
          <pc:sldMk cId="2763583379" sldId="333"/>
        </pc:sldMkLst>
        <pc:spChg chg="mod">
          <ac:chgData name="Doran, Kathryn" userId="S::kdoran@cmh.edu::d88b41a0-972f-4be5-bc22-cc97a40f6d55" providerId="AD" clId="Web-{BD6F0E75-46C4-877E-B2B9-BFF5A5AB5FAB}" dt="2019-10-03T17:23:48.776" v="915" actId="1076"/>
          <ac:spMkLst>
            <pc:docMk/>
            <pc:sldMk cId="2763583379" sldId="333"/>
            <ac:spMk id="2" creationId="{E303F6DF-95E5-4A7F-B59C-0351544245A3}"/>
          </ac:spMkLst>
        </pc:spChg>
        <pc:spChg chg="add mod">
          <ac:chgData name="Doran, Kathryn" userId="S::kdoran@cmh.edu::d88b41a0-972f-4be5-bc22-cc97a40f6d55" providerId="AD" clId="Web-{BD6F0E75-46C4-877E-B2B9-BFF5A5AB5FAB}" dt="2019-10-03T17:52:18.204" v="1049" actId="20577"/>
          <ac:spMkLst>
            <pc:docMk/>
            <pc:sldMk cId="2763583379" sldId="333"/>
            <ac:spMk id="8" creationId="{3A3D75A1-45F9-42BC-8875-424C525A870A}"/>
          </ac:spMkLst>
        </pc:spChg>
        <pc:picChg chg="add del mod">
          <ac:chgData name="Doran, Kathryn" userId="S::kdoran@cmh.edu::d88b41a0-972f-4be5-bc22-cc97a40f6d55" providerId="AD" clId="Web-{BD6F0E75-46C4-877E-B2B9-BFF5A5AB5FAB}" dt="2019-10-03T17:23:33.761" v="911"/>
          <ac:picMkLst>
            <pc:docMk/>
            <pc:sldMk cId="2763583379" sldId="333"/>
            <ac:picMk id="4" creationId="{C14583E4-5837-4AEA-833A-C7B855E214F4}"/>
          </ac:picMkLst>
        </pc:picChg>
        <pc:picChg chg="add mod">
          <ac:chgData name="Doran, Kathryn" userId="S::kdoran@cmh.edu::d88b41a0-972f-4be5-bc22-cc97a40f6d55" providerId="AD" clId="Web-{BD6F0E75-46C4-877E-B2B9-BFF5A5AB5FAB}" dt="2019-10-03T17:25:04.480" v="921" actId="1076"/>
          <ac:picMkLst>
            <pc:docMk/>
            <pc:sldMk cId="2763583379" sldId="333"/>
            <ac:picMk id="6" creationId="{8D3203C9-2D2F-464A-99CD-871296215C7C}"/>
          </ac:picMkLst>
        </pc:picChg>
      </pc:sldChg>
      <pc:sldChg chg="addSp modSp new modNotes">
        <pc:chgData name="Doran, Kathryn" userId="S::kdoran@cmh.edu::d88b41a0-972f-4be5-bc22-cc97a40f6d55" providerId="AD" clId="Web-{BD6F0E75-46C4-877E-B2B9-BFF5A5AB5FAB}" dt="2019-10-03T17:22:46.380" v="909"/>
        <pc:sldMkLst>
          <pc:docMk/>
          <pc:sldMk cId="4133237724" sldId="334"/>
        </pc:sldMkLst>
        <pc:spChg chg="mod">
          <ac:chgData name="Doran, Kathryn" userId="S::kdoran@cmh.edu::d88b41a0-972f-4be5-bc22-cc97a40f6d55" providerId="AD" clId="Web-{BD6F0E75-46C4-877E-B2B9-BFF5A5AB5FAB}" dt="2019-10-03T16:20:37.770" v="687" actId="20577"/>
          <ac:spMkLst>
            <pc:docMk/>
            <pc:sldMk cId="4133237724" sldId="334"/>
            <ac:spMk id="2" creationId="{BE6BD3EB-7D20-402A-99F4-63B777A3A769}"/>
          </ac:spMkLst>
        </pc:spChg>
        <pc:picChg chg="add mod">
          <ac:chgData name="Doran, Kathryn" userId="S::kdoran@cmh.edu::d88b41a0-972f-4be5-bc22-cc97a40f6d55" providerId="AD" clId="Web-{BD6F0E75-46C4-877E-B2B9-BFF5A5AB5FAB}" dt="2019-10-03T17:05:15.502" v="781" actId="1076"/>
          <ac:picMkLst>
            <pc:docMk/>
            <pc:sldMk cId="4133237724" sldId="334"/>
            <ac:picMk id="4" creationId="{ACE3541C-4375-40E5-865A-22E1CEED0727}"/>
          </ac:picMkLst>
        </pc:picChg>
      </pc:sldChg>
    </pc:docChg>
  </pc:docChgLst>
  <pc:docChgLst>
    <pc:chgData name="Doran, Kathryn" userId="S::kdoran@cmh.edu::d88b41a0-972f-4be5-bc22-cc97a40f6d55" providerId="AD" clId="Web-{32AD988A-5D6A-F65C-AFA2-F2B8B66C9B5F}"/>
    <pc:docChg chg="addSld modSld sldOrd">
      <pc:chgData name="Doran, Kathryn" userId="S::kdoran@cmh.edu::d88b41a0-972f-4be5-bc22-cc97a40f6d55" providerId="AD" clId="Web-{32AD988A-5D6A-F65C-AFA2-F2B8B66C9B5F}" dt="2019-10-04T20:06:46.218" v="478"/>
      <pc:docMkLst>
        <pc:docMk/>
      </pc:docMkLst>
      <pc:sldChg chg="modSp ord modNotes">
        <pc:chgData name="Doran, Kathryn" userId="S::kdoran@cmh.edu::d88b41a0-972f-4be5-bc22-cc97a40f6d55" providerId="AD" clId="Web-{32AD988A-5D6A-F65C-AFA2-F2B8B66C9B5F}" dt="2019-10-04T20:01:04.670" v="311" actId="20577"/>
        <pc:sldMkLst>
          <pc:docMk/>
          <pc:sldMk cId="201390530" sldId="312"/>
        </pc:sldMkLst>
        <pc:spChg chg="mod">
          <ac:chgData name="Doran, Kathryn" userId="S::kdoran@cmh.edu::d88b41a0-972f-4be5-bc22-cc97a40f6d55" providerId="AD" clId="Web-{32AD988A-5D6A-F65C-AFA2-F2B8B66C9B5F}" dt="2019-10-04T20:01:04.670" v="311" actId="20577"/>
          <ac:spMkLst>
            <pc:docMk/>
            <pc:sldMk cId="201390530" sldId="312"/>
            <ac:spMk id="3" creationId="{570DBA26-9838-4E49-8CA8-6971A38BF17C}"/>
          </ac:spMkLst>
        </pc:spChg>
      </pc:sldChg>
      <pc:sldChg chg="modSp">
        <pc:chgData name="Doran, Kathryn" userId="S::kdoran@cmh.edu::d88b41a0-972f-4be5-bc22-cc97a40f6d55" providerId="AD" clId="Web-{32AD988A-5D6A-F65C-AFA2-F2B8B66C9B5F}" dt="2019-10-04T19:44:40.998" v="170" actId="20577"/>
        <pc:sldMkLst>
          <pc:docMk/>
          <pc:sldMk cId="353966479" sldId="314"/>
        </pc:sldMkLst>
        <pc:spChg chg="mod">
          <ac:chgData name="Doran, Kathryn" userId="S::kdoran@cmh.edu::d88b41a0-972f-4be5-bc22-cc97a40f6d55" providerId="AD" clId="Web-{32AD988A-5D6A-F65C-AFA2-F2B8B66C9B5F}" dt="2019-10-04T19:44:40.998" v="170" actId="20577"/>
          <ac:spMkLst>
            <pc:docMk/>
            <pc:sldMk cId="353966479" sldId="314"/>
            <ac:spMk id="3" creationId="{8E86F763-227A-41B2-A76A-A73DA5F3E742}"/>
          </ac:spMkLst>
        </pc:spChg>
      </pc:sldChg>
      <pc:sldChg chg="modSp">
        <pc:chgData name="Doran, Kathryn" userId="S::kdoran@cmh.edu::d88b41a0-972f-4be5-bc22-cc97a40f6d55" providerId="AD" clId="Web-{32AD988A-5D6A-F65C-AFA2-F2B8B66C9B5F}" dt="2019-10-04T20:02:49.452" v="325" actId="20577"/>
        <pc:sldMkLst>
          <pc:docMk/>
          <pc:sldMk cId="3909577694" sldId="315"/>
        </pc:sldMkLst>
        <pc:spChg chg="mod">
          <ac:chgData name="Doran, Kathryn" userId="S::kdoran@cmh.edu::d88b41a0-972f-4be5-bc22-cc97a40f6d55" providerId="AD" clId="Web-{32AD988A-5D6A-F65C-AFA2-F2B8B66C9B5F}" dt="2019-10-04T20:02:49.452" v="325" actId="20577"/>
          <ac:spMkLst>
            <pc:docMk/>
            <pc:sldMk cId="3909577694" sldId="315"/>
            <ac:spMk id="2" creationId="{D53EDB6B-2ECE-45E7-A030-E4C6D998AEC0}"/>
          </ac:spMkLst>
        </pc:spChg>
        <pc:spChg chg="mod">
          <ac:chgData name="Doran, Kathryn" userId="S::kdoran@cmh.edu::d88b41a0-972f-4be5-bc22-cc97a40f6d55" providerId="AD" clId="Web-{32AD988A-5D6A-F65C-AFA2-F2B8B66C9B5F}" dt="2019-10-04T19:46:20.498" v="177" actId="20577"/>
          <ac:spMkLst>
            <pc:docMk/>
            <pc:sldMk cId="3909577694" sldId="315"/>
            <ac:spMk id="4" creationId="{1A49CAB7-ED7E-413B-A8C9-5BE1BC36A4A3}"/>
          </ac:spMkLst>
        </pc:spChg>
      </pc:sldChg>
      <pc:sldChg chg="modNotes">
        <pc:chgData name="Doran, Kathryn" userId="S::kdoran@cmh.edu::d88b41a0-972f-4be5-bc22-cc97a40f6d55" providerId="AD" clId="Web-{32AD988A-5D6A-F65C-AFA2-F2B8B66C9B5F}" dt="2019-10-04T20:06:46.218" v="478"/>
        <pc:sldMkLst>
          <pc:docMk/>
          <pc:sldMk cId="2585779269" sldId="316"/>
        </pc:sldMkLst>
      </pc:sldChg>
      <pc:sldChg chg="ord">
        <pc:chgData name="Doran, Kathryn" userId="S::kdoran@cmh.edu::d88b41a0-972f-4be5-bc22-cc97a40f6d55" providerId="AD" clId="Web-{32AD988A-5D6A-F65C-AFA2-F2B8B66C9B5F}" dt="2019-10-04T19:41:21.404" v="94"/>
        <pc:sldMkLst>
          <pc:docMk/>
          <pc:sldMk cId="1235468911" sldId="322"/>
        </pc:sldMkLst>
      </pc:sldChg>
      <pc:sldChg chg="ord modNotes">
        <pc:chgData name="Doran, Kathryn" userId="S::kdoran@cmh.edu::d88b41a0-972f-4be5-bc22-cc97a40f6d55" providerId="AD" clId="Web-{32AD988A-5D6A-F65C-AFA2-F2B8B66C9B5F}" dt="2019-10-04T19:41:56.123" v="116"/>
        <pc:sldMkLst>
          <pc:docMk/>
          <pc:sldMk cId="400860803" sldId="329"/>
        </pc:sldMkLst>
      </pc:sldChg>
      <pc:sldChg chg="addSp modSp modNotes">
        <pc:chgData name="Doran, Kathryn" userId="S::kdoran@cmh.edu::d88b41a0-972f-4be5-bc22-cc97a40f6d55" providerId="AD" clId="Web-{32AD988A-5D6A-F65C-AFA2-F2B8B66C9B5F}" dt="2019-10-04T19:40:29.654" v="92"/>
        <pc:sldMkLst>
          <pc:docMk/>
          <pc:sldMk cId="2182534369" sldId="330"/>
        </pc:sldMkLst>
        <pc:spChg chg="add mod">
          <ac:chgData name="Doran, Kathryn" userId="S::kdoran@cmh.edu::d88b41a0-972f-4be5-bc22-cc97a40f6d55" providerId="AD" clId="Web-{32AD988A-5D6A-F65C-AFA2-F2B8B66C9B5F}" dt="2019-10-04T19:39:07.310" v="66" actId="20577"/>
          <ac:spMkLst>
            <pc:docMk/>
            <pc:sldMk cId="2182534369" sldId="330"/>
            <ac:spMk id="4" creationId="{A2C7AAC2-C97E-47D2-B855-7649783004E9}"/>
          </ac:spMkLst>
        </pc:spChg>
        <pc:picChg chg="add">
          <ac:chgData name="Doran, Kathryn" userId="S::kdoran@cmh.edu::d88b41a0-972f-4be5-bc22-cc97a40f6d55" providerId="AD" clId="Web-{32AD988A-5D6A-F65C-AFA2-F2B8B66C9B5F}" dt="2019-10-04T19:38:58.716" v="65"/>
          <ac:picMkLst>
            <pc:docMk/>
            <pc:sldMk cId="2182534369" sldId="330"/>
            <ac:picMk id="6" creationId="{BA596E63-35AA-4F10-A73F-97DC8E41B8A2}"/>
          </ac:picMkLst>
        </pc:picChg>
      </pc:sldChg>
      <pc:sldChg chg="addSp modSp">
        <pc:chgData name="Doran, Kathryn" userId="S::kdoran@cmh.edu::d88b41a0-972f-4be5-bc22-cc97a40f6d55" providerId="AD" clId="Web-{32AD988A-5D6A-F65C-AFA2-F2B8B66C9B5F}" dt="2019-10-04T19:44:06.138" v="149" actId="1076"/>
        <pc:sldMkLst>
          <pc:docMk/>
          <pc:sldMk cId="2096127056" sldId="331"/>
        </pc:sldMkLst>
        <pc:spChg chg="mod">
          <ac:chgData name="Doran, Kathryn" userId="S::kdoran@cmh.edu::d88b41a0-972f-4be5-bc22-cc97a40f6d55" providerId="AD" clId="Web-{32AD988A-5D6A-F65C-AFA2-F2B8B66C9B5F}" dt="2019-10-04T19:44:06.138" v="149" actId="1076"/>
          <ac:spMkLst>
            <pc:docMk/>
            <pc:sldMk cId="2096127056" sldId="331"/>
            <ac:spMk id="2" creationId="{370D61F8-5398-476D-9662-4125F61F7154}"/>
          </ac:spMkLst>
        </pc:spChg>
        <pc:spChg chg="add mod">
          <ac:chgData name="Doran, Kathryn" userId="S::kdoran@cmh.edu::d88b41a0-972f-4be5-bc22-cc97a40f6d55" providerId="AD" clId="Web-{32AD988A-5D6A-F65C-AFA2-F2B8B66C9B5F}" dt="2019-10-04T19:37:58.966" v="45" actId="20577"/>
          <ac:spMkLst>
            <pc:docMk/>
            <pc:sldMk cId="2096127056" sldId="331"/>
            <ac:spMk id="4" creationId="{39FF5A92-E67F-438D-8C47-3CF5CA511989}"/>
          </ac:spMkLst>
        </pc:spChg>
      </pc:sldChg>
      <pc:sldChg chg="addSp modSp">
        <pc:chgData name="Doran, Kathryn" userId="S::kdoran@cmh.edu::d88b41a0-972f-4be5-bc22-cc97a40f6d55" providerId="AD" clId="Web-{32AD988A-5D6A-F65C-AFA2-F2B8B66C9B5F}" dt="2019-10-04T19:43:26.263" v="146" actId="14100"/>
        <pc:sldMkLst>
          <pc:docMk/>
          <pc:sldMk cId="3890279769" sldId="332"/>
        </pc:sldMkLst>
        <pc:spChg chg="mod">
          <ac:chgData name="Doran, Kathryn" userId="S::kdoran@cmh.edu::d88b41a0-972f-4be5-bc22-cc97a40f6d55" providerId="AD" clId="Web-{32AD988A-5D6A-F65C-AFA2-F2B8B66C9B5F}" dt="2019-10-04T19:43:26.263" v="146" actId="14100"/>
          <ac:spMkLst>
            <pc:docMk/>
            <pc:sldMk cId="3890279769" sldId="332"/>
            <ac:spMk id="2" creationId="{2450B093-77FE-45B0-9208-1A5D8A00CC1D}"/>
          </ac:spMkLst>
        </pc:spChg>
        <pc:spChg chg="add mod">
          <ac:chgData name="Doran, Kathryn" userId="S::kdoran@cmh.edu::d88b41a0-972f-4be5-bc22-cc97a40f6d55" providerId="AD" clId="Web-{32AD988A-5D6A-F65C-AFA2-F2B8B66C9B5F}" dt="2019-10-04T19:37:00.685" v="20" actId="20577"/>
          <ac:spMkLst>
            <pc:docMk/>
            <pc:sldMk cId="3890279769" sldId="332"/>
            <ac:spMk id="4" creationId="{D5FD555B-7A24-4EC7-A375-9767CDA33653}"/>
          </ac:spMkLst>
        </pc:spChg>
      </pc:sldChg>
      <pc:sldChg chg="delSp modSp add ord replId modNotes">
        <pc:chgData name="Doran, Kathryn" userId="S::kdoran@cmh.edu::d88b41a0-972f-4be5-bc22-cc97a40f6d55" providerId="AD" clId="Web-{32AD988A-5D6A-F65C-AFA2-F2B8B66C9B5F}" dt="2019-10-04T19:43:00.857" v="142"/>
        <pc:sldMkLst>
          <pc:docMk/>
          <pc:sldMk cId="2162188508" sldId="335"/>
        </pc:sldMkLst>
        <pc:spChg chg="mod">
          <ac:chgData name="Doran, Kathryn" userId="S::kdoran@cmh.edu::d88b41a0-972f-4be5-bc22-cc97a40f6d55" providerId="AD" clId="Web-{32AD988A-5D6A-F65C-AFA2-F2B8B66C9B5F}" dt="2019-10-04T19:42:54.982" v="140" actId="20577"/>
          <ac:spMkLst>
            <pc:docMk/>
            <pc:sldMk cId="2162188508" sldId="335"/>
            <ac:spMk id="4" creationId="{A2C7AAC2-C97E-47D2-B855-7649783004E9}"/>
          </ac:spMkLst>
        </pc:spChg>
        <pc:picChg chg="del">
          <ac:chgData name="Doran, Kathryn" userId="S::kdoran@cmh.edu::d88b41a0-972f-4be5-bc22-cc97a40f6d55" providerId="AD" clId="Web-{32AD988A-5D6A-F65C-AFA2-F2B8B66C9B5F}" dt="2019-10-04T19:42:40.545" v="119"/>
          <ac:picMkLst>
            <pc:docMk/>
            <pc:sldMk cId="2162188508" sldId="335"/>
            <ac:picMk id="6" creationId="{BA596E63-35AA-4F10-A73F-97DC8E41B8A2}"/>
          </ac:picMkLst>
        </pc:picChg>
      </pc:sldChg>
      <pc:sldChg chg="addSp delSp modSp add replId modNotes">
        <pc:chgData name="Doran, Kathryn" userId="S::kdoran@cmh.edu::d88b41a0-972f-4be5-bc22-cc97a40f6d55" providerId="AD" clId="Web-{32AD988A-5D6A-F65C-AFA2-F2B8B66C9B5F}" dt="2019-10-04T19:54:33.826" v="253"/>
        <pc:sldMkLst>
          <pc:docMk/>
          <pc:sldMk cId="537305670" sldId="336"/>
        </pc:sldMkLst>
        <pc:spChg chg="del">
          <ac:chgData name="Doran, Kathryn" userId="S::kdoran@cmh.edu::d88b41a0-972f-4be5-bc22-cc97a40f6d55" providerId="AD" clId="Web-{32AD988A-5D6A-F65C-AFA2-F2B8B66C9B5F}" dt="2019-10-04T19:52:13.701" v="244"/>
          <ac:spMkLst>
            <pc:docMk/>
            <pc:sldMk cId="537305670" sldId="336"/>
            <ac:spMk id="3" creationId="{570DBA26-9838-4E49-8CA8-6971A38BF17C}"/>
          </ac:spMkLst>
        </pc:spChg>
        <pc:spChg chg="add del mod">
          <ac:chgData name="Doran, Kathryn" userId="S::kdoran@cmh.edu::d88b41a0-972f-4be5-bc22-cc97a40f6d55" providerId="AD" clId="Web-{32AD988A-5D6A-F65C-AFA2-F2B8B66C9B5F}" dt="2019-10-04T19:52:30.154" v="247"/>
          <ac:spMkLst>
            <pc:docMk/>
            <pc:sldMk cId="537305670" sldId="336"/>
            <ac:spMk id="6" creationId="{1B140453-A971-48F9-9C30-7D3BA86AD3C2}"/>
          </ac:spMkLst>
        </pc:spChg>
        <pc:spChg chg="add del">
          <ac:chgData name="Doran, Kathryn" userId="S::kdoran@cmh.edu::d88b41a0-972f-4be5-bc22-cc97a40f6d55" providerId="AD" clId="Web-{32AD988A-5D6A-F65C-AFA2-F2B8B66C9B5F}" dt="2019-10-04T19:52:18.889" v="246"/>
          <ac:spMkLst>
            <pc:docMk/>
            <pc:sldMk cId="537305670" sldId="336"/>
            <ac:spMk id="7" creationId="{13B99D42-3D63-48BE-A4AC-8C7C0F0ADD6B}"/>
          </ac:spMkLst>
        </pc:spChg>
        <pc:picChg chg="add mod ord">
          <ac:chgData name="Doran, Kathryn" userId="S::kdoran@cmh.edu::d88b41a0-972f-4be5-bc22-cc97a40f6d55" providerId="AD" clId="Web-{32AD988A-5D6A-F65C-AFA2-F2B8B66C9B5F}" dt="2019-10-04T19:52:45.076" v="250" actId="14100"/>
          <ac:picMkLst>
            <pc:docMk/>
            <pc:sldMk cId="537305670" sldId="336"/>
            <ac:picMk id="8" creationId="{879CFDB9-B0DA-4524-9C9A-4F53A4500200}"/>
          </ac:picMkLst>
        </pc:picChg>
      </pc:sldChg>
    </pc:docChg>
  </pc:docChgLst>
  <pc:docChgLst>
    <pc:chgData name="Doran, Kathryn" userId="S::kdoran@cmh.edu::d88b41a0-972f-4be5-bc22-cc97a40f6d55" providerId="AD" clId="Web-{A4D84AC3-8607-5800-551E-035EE6D6AB81}"/>
    <pc:docChg chg="modSld">
      <pc:chgData name="Doran, Kathryn" userId="S::kdoran@cmh.edu::d88b41a0-972f-4be5-bc22-cc97a40f6d55" providerId="AD" clId="Web-{A4D84AC3-8607-5800-551E-035EE6D6AB81}" dt="2019-10-10T04:08:07.514" v="132"/>
      <pc:docMkLst>
        <pc:docMk/>
      </pc:docMkLst>
      <pc:sldChg chg="modNotes">
        <pc:chgData name="Doran, Kathryn" userId="S::kdoran@cmh.edu::d88b41a0-972f-4be5-bc22-cc97a40f6d55" providerId="AD" clId="Web-{A4D84AC3-8607-5800-551E-035EE6D6AB81}" dt="2019-10-10T04:08:07.514" v="132"/>
        <pc:sldMkLst>
          <pc:docMk/>
          <pc:sldMk cId="921494080" sldId="311"/>
        </pc:sldMkLst>
      </pc:sldChg>
      <pc:sldChg chg="modNotes">
        <pc:chgData name="Doran, Kathryn" userId="S::kdoran@cmh.edu::d88b41a0-972f-4be5-bc22-cc97a40f6d55" providerId="AD" clId="Web-{A4D84AC3-8607-5800-551E-035EE6D6AB81}" dt="2019-10-10T04:07:39.452" v="98"/>
        <pc:sldMkLst>
          <pc:docMk/>
          <pc:sldMk cId="3904320942" sldId="317"/>
        </pc:sldMkLst>
      </pc:sldChg>
      <pc:sldChg chg="modNotes">
        <pc:chgData name="Doran, Kathryn" userId="S::kdoran@cmh.edu::d88b41a0-972f-4be5-bc22-cc97a40f6d55" providerId="AD" clId="Web-{A4D84AC3-8607-5800-551E-035EE6D6AB81}" dt="2019-10-10T03:54:43.551" v="52"/>
        <pc:sldMkLst>
          <pc:docMk/>
          <pc:sldMk cId="816287193" sldId="324"/>
        </pc:sldMkLst>
      </pc:sldChg>
    </pc:docChg>
  </pc:docChgLst>
  <pc:docChgLst>
    <pc:chgData name="Doran, Kathryn" userId="S::kdoran@cmh.edu::d88b41a0-972f-4be5-bc22-cc97a40f6d55" providerId="AD" clId="Web-{F79BBDF5-C726-C661-D0E3-B5E969055F3D}"/>
    <pc:docChg chg="addSld modSld">
      <pc:chgData name="Doran, Kathryn" userId="S::kdoran@cmh.edu::d88b41a0-972f-4be5-bc22-cc97a40f6d55" providerId="AD" clId="Web-{F79BBDF5-C726-C661-D0E3-B5E969055F3D}" dt="2019-10-06T20:44:45.624" v="586"/>
      <pc:docMkLst>
        <pc:docMk/>
      </pc:docMkLst>
      <pc:sldChg chg="modSp modNotes">
        <pc:chgData name="Doran, Kathryn" userId="S::kdoran@cmh.edu::d88b41a0-972f-4be5-bc22-cc97a40f6d55" providerId="AD" clId="Web-{F79BBDF5-C726-C661-D0E3-B5E969055F3D}" dt="2019-10-06T19:49:32.732" v="116"/>
        <pc:sldMkLst>
          <pc:docMk/>
          <pc:sldMk cId="2931466800" sldId="292"/>
        </pc:sldMkLst>
        <pc:spChg chg="mod">
          <ac:chgData name="Doran, Kathryn" userId="S::kdoran@cmh.edu::d88b41a0-972f-4be5-bc22-cc97a40f6d55" providerId="AD" clId="Web-{F79BBDF5-C726-C661-D0E3-B5E969055F3D}" dt="2019-10-06T19:49:13.825" v="113" actId="20577"/>
          <ac:spMkLst>
            <pc:docMk/>
            <pc:sldMk cId="2931466800" sldId="292"/>
            <ac:spMk id="6" creationId="{F5F0CE23-DA1E-48DA-837F-EFBA21528CEF}"/>
          </ac:spMkLst>
        </pc:spChg>
      </pc:sldChg>
      <pc:sldChg chg="modSp modNotes">
        <pc:chgData name="Doran, Kathryn" userId="S::kdoran@cmh.edu::d88b41a0-972f-4be5-bc22-cc97a40f6d55" providerId="AD" clId="Web-{F79BBDF5-C726-C661-D0E3-B5E969055F3D}" dt="2019-10-06T20:16:34.142" v="407" actId="20577"/>
        <pc:sldMkLst>
          <pc:docMk/>
          <pc:sldMk cId="1489846885" sldId="309"/>
        </pc:sldMkLst>
        <pc:spChg chg="mod">
          <ac:chgData name="Doran, Kathryn" userId="S::kdoran@cmh.edu::d88b41a0-972f-4be5-bc22-cc97a40f6d55" providerId="AD" clId="Web-{F79BBDF5-C726-C661-D0E3-B5E969055F3D}" dt="2019-10-06T20:16:34.142" v="407" actId="20577"/>
          <ac:spMkLst>
            <pc:docMk/>
            <pc:sldMk cId="1489846885" sldId="309"/>
            <ac:spMk id="3" creationId="{FBF3CE08-55B8-4B3D-88F5-216E447D2FA8}"/>
          </ac:spMkLst>
        </pc:spChg>
        <pc:spChg chg="mod">
          <ac:chgData name="Doran, Kathryn" userId="S::kdoran@cmh.edu::d88b41a0-972f-4be5-bc22-cc97a40f6d55" providerId="AD" clId="Web-{F79BBDF5-C726-C661-D0E3-B5E969055F3D}" dt="2019-10-06T20:15:07.170" v="372" actId="20577"/>
          <ac:spMkLst>
            <pc:docMk/>
            <pc:sldMk cId="1489846885" sldId="309"/>
            <ac:spMk id="6" creationId="{F5F0CE23-DA1E-48DA-837F-EFBA21528CEF}"/>
          </ac:spMkLst>
        </pc:spChg>
      </pc:sldChg>
      <pc:sldChg chg="modNotes">
        <pc:chgData name="Doran, Kathryn" userId="S::kdoran@cmh.edu::d88b41a0-972f-4be5-bc22-cc97a40f6d55" providerId="AD" clId="Web-{F79BBDF5-C726-C661-D0E3-B5E969055F3D}" dt="2019-10-06T19:44:50.675" v="71"/>
        <pc:sldMkLst>
          <pc:docMk/>
          <pc:sldMk cId="2585779269" sldId="316"/>
        </pc:sldMkLst>
      </pc:sldChg>
      <pc:sldChg chg="modSp">
        <pc:chgData name="Doran, Kathryn" userId="S::kdoran@cmh.edu::d88b41a0-972f-4be5-bc22-cc97a40f6d55" providerId="AD" clId="Web-{F79BBDF5-C726-C661-D0E3-B5E969055F3D}" dt="2019-10-06T19:37:11.627" v="50" actId="20577"/>
        <pc:sldMkLst>
          <pc:docMk/>
          <pc:sldMk cId="3904320942" sldId="317"/>
        </pc:sldMkLst>
        <pc:spChg chg="mod">
          <ac:chgData name="Doran, Kathryn" userId="S::kdoran@cmh.edu::d88b41a0-972f-4be5-bc22-cc97a40f6d55" providerId="AD" clId="Web-{F79BBDF5-C726-C661-D0E3-B5E969055F3D}" dt="2019-10-06T19:37:11.627" v="50" actId="20577"/>
          <ac:spMkLst>
            <pc:docMk/>
            <pc:sldMk cId="3904320942" sldId="317"/>
            <ac:spMk id="4" creationId="{8E63C484-8AE2-4B48-B95F-575B25C3BD88}"/>
          </ac:spMkLst>
        </pc:spChg>
      </pc:sldChg>
      <pc:sldChg chg="modNotes">
        <pc:chgData name="Doran, Kathryn" userId="S::kdoran@cmh.edu::d88b41a0-972f-4be5-bc22-cc97a40f6d55" providerId="AD" clId="Web-{F79BBDF5-C726-C661-D0E3-B5E969055F3D}" dt="2019-10-06T20:18:06.023" v="429"/>
        <pc:sldMkLst>
          <pc:docMk/>
          <pc:sldMk cId="1347317896" sldId="320"/>
        </pc:sldMkLst>
      </pc:sldChg>
      <pc:sldChg chg="modSp">
        <pc:chgData name="Doran, Kathryn" userId="S::kdoran@cmh.edu::d88b41a0-972f-4be5-bc22-cc97a40f6d55" providerId="AD" clId="Web-{F79BBDF5-C726-C661-D0E3-B5E969055F3D}" dt="2019-10-06T19:37:47.503" v="55" actId="1076"/>
        <pc:sldMkLst>
          <pc:docMk/>
          <pc:sldMk cId="816287193" sldId="324"/>
        </pc:sldMkLst>
        <pc:spChg chg="mod">
          <ac:chgData name="Doran, Kathryn" userId="S::kdoran@cmh.edu::d88b41a0-972f-4be5-bc22-cc97a40f6d55" providerId="AD" clId="Web-{F79BBDF5-C726-C661-D0E3-B5E969055F3D}" dt="2019-10-06T19:37:47.503" v="55" actId="1076"/>
          <ac:spMkLst>
            <pc:docMk/>
            <pc:sldMk cId="816287193" sldId="324"/>
            <ac:spMk id="4" creationId="{8E63C484-8AE2-4B48-B95F-575B25C3BD88}"/>
          </ac:spMkLst>
        </pc:spChg>
      </pc:sldChg>
      <pc:sldChg chg="modNotes">
        <pc:chgData name="Doran, Kathryn" userId="S::kdoran@cmh.edu::d88b41a0-972f-4be5-bc22-cc97a40f6d55" providerId="AD" clId="Web-{F79BBDF5-C726-C661-D0E3-B5E969055F3D}" dt="2019-10-06T19:54:39.589" v="155"/>
        <pc:sldMkLst>
          <pc:docMk/>
          <pc:sldMk cId="2857887274" sldId="328"/>
        </pc:sldMkLst>
      </pc:sldChg>
      <pc:sldChg chg="modSp modNotes">
        <pc:chgData name="Doran, Kathryn" userId="S::kdoran@cmh.edu::d88b41a0-972f-4be5-bc22-cc97a40f6d55" providerId="AD" clId="Web-{F79BBDF5-C726-C661-D0E3-B5E969055F3D}" dt="2019-10-06T20:44:45.624" v="586"/>
        <pc:sldMkLst>
          <pc:docMk/>
          <pc:sldMk cId="2763583379" sldId="333"/>
        </pc:sldMkLst>
        <pc:spChg chg="mod">
          <ac:chgData name="Doran, Kathryn" userId="S::kdoran@cmh.edu::d88b41a0-972f-4be5-bc22-cc97a40f6d55" providerId="AD" clId="Web-{F79BBDF5-C726-C661-D0E3-B5E969055F3D}" dt="2019-10-06T20:44:04.999" v="521" actId="20577"/>
          <ac:spMkLst>
            <pc:docMk/>
            <pc:sldMk cId="2763583379" sldId="333"/>
            <ac:spMk id="8" creationId="{3A3D75A1-45F9-42BC-8875-424C525A870A}"/>
          </ac:spMkLst>
        </pc:spChg>
      </pc:sldChg>
      <pc:sldChg chg="delSp modSp add replId">
        <pc:chgData name="Doran, Kathryn" userId="S::kdoran@cmh.edu::d88b41a0-972f-4be5-bc22-cc97a40f6d55" providerId="AD" clId="Web-{F79BBDF5-C726-C661-D0E3-B5E969055F3D}" dt="2019-10-06T19:57:21.127" v="188" actId="20577"/>
        <pc:sldMkLst>
          <pc:docMk/>
          <pc:sldMk cId="2272479344" sldId="337"/>
        </pc:sldMkLst>
        <pc:spChg chg="mod">
          <ac:chgData name="Doran, Kathryn" userId="S::kdoran@cmh.edu::d88b41a0-972f-4be5-bc22-cc97a40f6d55" providerId="AD" clId="Web-{F79BBDF5-C726-C661-D0E3-B5E969055F3D}" dt="2019-10-06T19:57:21.127" v="188" actId="20577"/>
          <ac:spMkLst>
            <pc:docMk/>
            <pc:sldMk cId="2272479344" sldId="337"/>
            <ac:spMk id="4" creationId="{8E63C484-8AE2-4B48-B95F-575B25C3BD88}"/>
          </ac:spMkLst>
        </pc:spChg>
        <pc:picChg chg="del">
          <ac:chgData name="Doran, Kathryn" userId="S::kdoran@cmh.edu::d88b41a0-972f-4be5-bc22-cc97a40f6d55" providerId="AD" clId="Web-{F79BBDF5-C726-C661-D0E3-B5E969055F3D}" dt="2019-10-06T19:56:50.297" v="169"/>
          <ac:picMkLst>
            <pc:docMk/>
            <pc:sldMk cId="2272479344" sldId="337"/>
            <ac:picMk id="5" creationId="{881CC422-8026-4121-AFAE-C65F46BB2AAF}"/>
          </ac:picMkLst>
        </pc:picChg>
      </pc:sldChg>
      <pc:sldChg chg="addSp modSp new">
        <pc:chgData name="Doran, Kathryn" userId="S::kdoran@cmh.edu::d88b41a0-972f-4be5-bc22-cc97a40f6d55" providerId="AD" clId="Web-{F79BBDF5-C726-C661-D0E3-B5E969055F3D}" dt="2019-10-06T20:05:42.650" v="365" actId="20577"/>
        <pc:sldMkLst>
          <pc:docMk/>
          <pc:sldMk cId="789380797" sldId="338"/>
        </pc:sldMkLst>
        <pc:spChg chg="mod">
          <ac:chgData name="Doran, Kathryn" userId="S::kdoran@cmh.edu::d88b41a0-972f-4be5-bc22-cc97a40f6d55" providerId="AD" clId="Web-{F79BBDF5-C726-C661-D0E3-B5E969055F3D}" dt="2019-10-06T20:01:53.328" v="201" actId="20577"/>
          <ac:spMkLst>
            <pc:docMk/>
            <pc:sldMk cId="789380797" sldId="338"/>
            <ac:spMk id="2" creationId="{0D05AAC7-D4CC-4FE1-B751-CB4E29FBFD86}"/>
          </ac:spMkLst>
        </pc:spChg>
        <pc:spChg chg="add mod">
          <ac:chgData name="Doran, Kathryn" userId="S::kdoran@cmh.edu::d88b41a0-972f-4be5-bc22-cc97a40f6d55" providerId="AD" clId="Web-{F79BBDF5-C726-C661-D0E3-B5E969055F3D}" dt="2019-10-06T20:05:42.650" v="365" actId="20577"/>
          <ac:spMkLst>
            <pc:docMk/>
            <pc:sldMk cId="789380797" sldId="338"/>
            <ac:spMk id="4" creationId="{CF9C9E21-4DE3-4FED-8E53-15662D663E94}"/>
          </ac:spMkLst>
        </pc:spChg>
      </pc:sldChg>
    </pc:docChg>
  </pc:docChgLst>
  <pc:docChgLst>
    <pc:chgData name="Doran, Kathryn" userId="S::kdoran@cmh.edu::d88b41a0-972f-4be5-bc22-cc97a40f6d55" providerId="AD" clId="Web-{CAEF3E76-17C8-ED40-5377-EB0EA8C161B7}"/>
    <pc:docChg chg="addSld delSld modSld sldOrd">
      <pc:chgData name="Doran, Kathryn" userId="S::kdoran@cmh.edu::d88b41a0-972f-4be5-bc22-cc97a40f6d55" providerId="AD" clId="Web-{CAEF3E76-17C8-ED40-5377-EB0EA8C161B7}" dt="2019-10-07T15:53:08.614" v="723"/>
      <pc:docMkLst>
        <pc:docMk/>
      </pc:docMkLst>
      <pc:sldChg chg="modSp">
        <pc:chgData name="Doran, Kathryn" userId="S::kdoran@cmh.edu::d88b41a0-972f-4be5-bc22-cc97a40f6d55" providerId="AD" clId="Web-{CAEF3E76-17C8-ED40-5377-EB0EA8C161B7}" dt="2019-10-07T15:42:26.232" v="306" actId="20577"/>
        <pc:sldMkLst>
          <pc:docMk/>
          <pc:sldMk cId="2931466800" sldId="292"/>
        </pc:sldMkLst>
        <pc:spChg chg="mod">
          <ac:chgData name="Doran, Kathryn" userId="S::kdoran@cmh.edu::d88b41a0-972f-4be5-bc22-cc97a40f6d55" providerId="AD" clId="Web-{CAEF3E76-17C8-ED40-5377-EB0EA8C161B7}" dt="2019-10-07T15:42:26.232" v="306" actId="20577"/>
          <ac:spMkLst>
            <pc:docMk/>
            <pc:sldMk cId="2931466800" sldId="292"/>
            <ac:spMk id="6" creationId="{F5F0CE23-DA1E-48DA-837F-EFBA21528CEF}"/>
          </ac:spMkLst>
        </pc:spChg>
      </pc:sldChg>
      <pc:sldChg chg="add del">
        <pc:chgData name="Doran, Kathryn" userId="S::kdoran@cmh.edu::d88b41a0-972f-4be5-bc22-cc97a40f6d55" providerId="AD" clId="Web-{CAEF3E76-17C8-ED40-5377-EB0EA8C161B7}" dt="2019-10-07T15:31:06.397" v="10"/>
        <pc:sldMkLst>
          <pc:docMk/>
          <pc:sldMk cId="304819589" sldId="298"/>
        </pc:sldMkLst>
      </pc:sldChg>
      <pc:sldChg chg="modSp">
        <pc:chgData name="Doran, Kathryn" userId="S::kdoran@cmh.edu::d88b41a0-972f-4be5-bc22-cc97a40f6d55" providerId="AD" clId="Web-{CAEF3E76-17C8-ED40-5377-EB0EA8C161B7}" dt="2019-10-07T15:28:46.614" v="6" actId="20577"/>
        <pc:sldMkLst>
          <pc:docMk/>
          <pc:sldMk cId="267764270" sldId="299"/>
        </pc:sldMkLst>
        <pc:spChg chg="mod">
          <ac:chgData name="Doran, Kathryn" userId="S::kdoran@cmh.edu::d88b41a0-972f-4be5-bc22-cc97a40f6d55" providerId="AD" clId="Web-{CAEF3E76-17C8-ED40-5377-EB0EA8C161B7}" dt="2019-10-07T15:28:46.614" v="6" actId="20577"/>
          <ac:spMkLst>
            <pc:docMk/>
            <pc:sldMk cId="267764270" sldId="299"/>
            <ac:spMk id="2" creationId="{00000000-0000-0000-0000-000000000000}"/>
          </ac:spMkLst>
        </pc:spChg>
      </pc:sldChg>
      <pc:sldChg chg="modSp">
        <pc:chgData name="Doran, Kathryn" userId="S::kdoran@cmh.edu::d88b41a0-972f-4be5-bc22-cc97a40f6d55" providerId="AD" clId="Web-{CAEF3E76-17C8-ED40-5377-EB0EA8C161B7}" dt="2019-10-07T15:42:49.545" v="322" actId="20577"/>
        <pc:sldMkLst>
          <pc:docMk/>
          <pc:sldMk cId="2585779269" sldId="316"/>
        </pc:sldMkLst>
        <pc:spChg chg="mod">
          <ac:chgData name="Doran, Kathryn" userId="S::kdoran@cmh.edu::d88b41a0-972f-4be5-bc22-cc97a40f6d55" providerId="AD" clId="Web-{CAEF3E76-17C8-ED40-5377-EB0EA8C161B7}" dt="2019-10-07T15:42:49.545" v="322" actId="20577"/>
          <ac:spMkLst>
            <pc:docMk/>
            <pc:sldMk cId="2585779269" sldId="316"/>
            <ac:spMk id="4" creationId="{8E63C484-8AE2-4B48-B95F-575B25C3BD88}"/>
          </ac:spMkLst>
        </pc:spChg>
      </pc:sldChg>
      <pc:sldChg chg="modSp modNotes">
        <pc:chgData name="Doran, Kathryn" userId="S::kdoran@cmh.edu::d88b41a0-972f-4be5-bc22-cc97a40f6d55" providerId="AD" clId="Web-{CAEF3E76-17C8-ED40-5377-EB0EA8C161B7}" dt="2019-10-07T15:46:06.813" v="374"/>
        <pc:sldMkLst>
          <pc:docMk/>
          <pc:sldMk cId="3904320942" sldId="317"/>
        </pc:sldMkLst>
        <pc:spChg chg="mod">
          <ac:chgData name="Doran, Kathryn" userId="S::kdoran@cmh.edu::d88b41a0-972f-4be5-bc22-cc97a40f6d55" providerId="AD" clId="Web-{CAEF3E76-17C8-ED40-5377-EB0EA8C161B7}" dt="2019-10-07T15:41:28.138" v="287" actId="1076"/>
          <ac:spMkLst>
            <pc:docMk/>
            <pc:sldMk cId="3904320942" sldId="317"/>
            <ac:spMk id="2" creationId="{6C263FF3-1569-4B81-87B2-6ED8EFDDF2C5}"/>
          </ac:spMkLst>
        </pc:spChg>
      </pc:sldChg>
      <pc:sldChg chg="modNotes">
        <pc:chgData name="Doran, Kathryn" userId="S::kdoran@cmh.edu::d88b41a0-972f-4be5-bc22-cc97a40f6d55" providerId="AD" clId="Web-{CAEF3E76-17C8-ED40-5377-EB0EA8C161B7}" dt="2019-10-07T15:51:20.269" v="618"/>
        <pc:sldMkLst>
          <pc:docMk/>
          <pc:sldMk cId="1240013973" sldId="318"/>
        </pc:sldMkLst>
      </pc:sldChg>
      <pc:sldChg chg="modNotes">
        <pc:chgData name="Doran, Kathryn" userId="S::kdoran@cmh.edu::d88b41a0-972f-4be5-bc22-cc97a40f6d55" providerId="AD" clId="Web-{CAEF3E76-17C8-ED40-5377-EB0EA8C161B7}" dt="2019-10-07T15:48:55.127" v="560"/>
        <pc:sldMkLst>
          <pc:docMk/>
          <pc:sldMk cId="851126964" sldId="323"/>
        </pc:sldMkLst>
      </pc:sldChg>
      <pc:sldChg chg="modNotes">
        <pc:chgData name="Doran, Kathryn" userId="S::kdoran@cmh.edu::d88b41a0-972f-4be5-bc22-cc97a40f6d55" providerId="AD" clId="Web-{CAEF3E76-17C8-ED40-5377-EB0EA8C161B7}" dt="2019-10-07T15:53:08.614" v="723"/>
        <pc:sldMkLst>
          <pc:docMk/>
          <pc:sldMk cId="816287193" sldId="324"/>
        </pc:sldMkLst>
      </pc:sldChg>
      <pc:sldChg chg="modSp">
        <pc:chgData name="Doran, Kathryn" userId="S::kdoran@cmh.edu::d88b41a0-972f-4be5-bc22-cc97a40f6d55" providerId="AD" clId="Web-{CAEF3E76-17C8-ED40-5377-EB0EA8C161B7}" dt="2019-10-07T15:41:12.528" v="276" actId="20577"/>
        <pc:sldMkLst>
          <pc:docMk/>
          <pc:sldMk cId="2308752967" sldId="325"/>
        </pc:sldMkLst>
        <pc:spChg chg="mod">
          <ac:chgData name="Doran, Kathryn" userId="S::kdoran@cmh.edu::d88b41a0-972f-4be5-bc22-cc97a40f6d55" providerId="AD" clId="Web-{CAEF3E76-17C8-ED40-5377-EB0EA8C161B7}" dt="2019-10-07T15:41:12.528" v="276" actId="20577"/>
          <ac:spMkLst>
            <pc:docMk/>
            <pc:sldMk cId="2308752967" sldId="325"/>
            <ac:spMk id="2" creationId="{6C263FF3-1569-4B81-87B2-6ED8EFDDF2C5}"/>
          </ac:spMkLst>
        </pc:spChg>
      </pc:sldChg>
      <pc:sldChg chg="modNotes">
        <pc:chgData name="Doran, Kathryn" userId="S::kdoran@cmh.edu::d88b41a0-972f-4be5-bc22-cc97a40f6d55" providerId="AD" clId="Web-{CAEF3E76-17C8-ED40-5377-EB0EA8C161B7}" dt="2019-10-07T15:47:26.095" v="514"/>
        <pc:sldMkLst>
          <pc:docMk/>
          <pc:sldMk cId="890243436" sldId="326"/>
        </pc:sldMkLst>
      </pc:sldChg>
      <pc:sldChg chg="modSp modNotes">
        <pc:chgData name="Doran, Kathryn" userId="S::kdoran@cmh.edu::d88b41a0-972f-4be5-bc22-cc97a40f6d55" providerId="AD" clId="Web-{CAEF3E76-17C8-ED40-5377-EB0EA8C161B7}" dt="2019-10-07T15:40:48.872" v="261" actId="20577"/>
        <pc:sldMkLst>
          <pc:docMk/>
          <pc:sldMk cId="2857887274" sldId="328"/>
        </pc:sldMkLst>
        <pc:spChg chg="mod">
          <ac:chgData name="Doran, Kathryn" userId="S::kdoran@cmh.edu::d88b41a0-972f-4be5-bc22-cc97a40f6d55" providerId="AD" clId="Web-{CAEF3E76-17C8-ED40-5377-EB0EA8C161B7}" dt="2019-10-07T15:40:48.872" v="261" actId="20577"/>
          <ac:spMkLst>
            <pc:docMk/>
            <pc:sldMk cId="2857887274" sldId="328"/>
            <ac:spMk id="2" creationId="{78BD14C0-011B-462E-BCD1-C7D5814360B7}"/>
          </ac:spMkLst>
        </pc:spChg>
      </pc:sldChg>
      <pc:sldChg chg="addSp modSp add replId">
        <pc:chgData name="Doran, Kathryn" userId="S::kdoran@cmh.edu::d88b41a0-972f-4be5-bc22-cc97a40f6d55" providerId="AD" clId="Web-{CAEF3E76-17C8-ED40-5377-EB0EA8C161B7}" dt="2019-10-07T15:42:37.139" v="315" actId="20577"/>
        <pc:sldMkLst>
          <pc:docMk/>
          <pc:sldMk cId="1836891105" sldId="339"/>
        </pc:sldMkLst>
        <pc:spChg chg="mod">
          <ac:chgData name="Doran, Kathryn" userId="S::kdoran@cmh.edu::d88b41a0-972f-4be5-bc22-cc97a40f6d55" providerId="AD" clId="Web-{CAEF3E76-17C8-ED40-5377-EB0EA8C161B7}" dt="2019-10-07T15:31:16.772" v="12" actId="20577"/>
          <ac:spMkLst>
            <pc:docMk/>
            <pc:sldMk cId="1836891105" sldId="339"/>
            <ac:spMk id="2" creationId="{00000000-0000-0000-0000-000000000000}"/>
          </ac:spMkLst>
        </pc:spChg>
        <pc:spChg chg="add mod">
          <ac:chgData name="Doran, Kathryn" userId="S::kdoran@cmh.edu::d88b41a0-972f-4be5-bc22-cc97a40f6d55" providerId="AD" clId="Web-{CAEF3E76-17C8-ED40-5377-EB0EA8C161B7}" dt="2019-10-07T15:42:37.139" v="315" actId="20577"/>
          <ac:spMkLst>
            <pc:docMk/>
            <pc:sldMk cId="1836891105" sldId="339"/>
            <ac:spMk id="3" creationId="{8191C469-F9A6-45A3-8D70-10C51B62A083}"/>
          </ac:spMkLst>
        </pc:spChg>
        <pc:spChg chg="mod">
          <ac:chgData name="Doran, Kathryn" userId="S::kdoran@cmh.edu::d88b41a0-972f-4be5-bc22-cc97a40f6d55" providerId="AD" clId="Web-{CAEF3E76-17C8-ED40-5377-EB0EA8C161B7}" dt="2019-10-07T15:31:23.053" v="16" actId="20577"/>
          <ac:spMkLst>
            <pc:docMk/>
            <pc:sldMk cId="1836891105" sldId="339"/>
            <ac:spMk id="12290" creationId="{00000000-0000-0000-0000-000000000000}"/>
          </ac:spMkLst>
        </pc:spChg>
      </pc:sldChg>
      <pc:sldChg chg="modSp add replId">
        <pc:chgData name="Doran, Kathryn" userId="S::kdoran@cmh.edu::d88b41a0-972f-4be5-bc22-cc97a40f6d55" providerId="AD" clId="Web-{CAEF3E76-17C8-ED40-5377-EB0EA8C161B7}" dt="2019-10-07T15:33:58.665" v="223" actId="20577"/>
        <pc:sldMkLst>
          <pc:docMk/>
          <pc:sldMk cId="1665804084" sldId="340"/>
        </pc:sldMkLst>
        <pc:spChg chg="mod">
          <ac:chgData name="Doran, Kathryn" userId="S::kdoran@cmh.edu::d88b41a0-972f-4be5-bc22-cc97a40f6d55" providerId="AD" clId="Web-{CAEF3E76-17C8-ED40-5377-EB0EA8C161B7}" dt="2019-10-07T15:33:58.665" v="223" actId="20577"/>
          <ac:spMkLst>
            <pc:docMk/>
            <pc:sldMk cId="1665804084" sldId="340"/>
            <ac:spMk id="3" creationId="{8191C469-F9A6-45A3-8D70-10C51B62A083}"/>
          </ac:spMkLst>
        </pc:spChg>
      </pc:sldChg>
      <pc:sldChg chg="modSp add replId">
        <pc:chgData name="Doran, Kathryn" userId="S::kdoran@cmh.edu::d88b41a0-972f-4be5-bc22-cc97a40f6d55" providerId="AD" clId="Web-{CAEF3E76-17C8-ED40-5377-EB0EA8C161B7}" dt="2019-10-07T15:33:54.493" v="220" actId="20577"/>
        <pc:sldMkLst>
          <pc:docMk/>
          <pc:sldMk cId="165482908" sldId="341"/>
        </pc:sldMkLst>
        <pc:spChg chg="mod">
          <ac:chgData name="Doran, Kathryn" userId="S::kdoran@cmh.edu::d88b41a0-972f-4be5-bc22-cc97a40f6d55" providerId="AD" clId="Web-{CAEF3E76-17C8-ED40-5377-EB0EA8C161B7}" dt="2019-10-07T15:33:54.493" v="220" actId="20577"/>
          <ac:spMkLst>
            <pc:docMk/>
            <pc:sldMk cId="165482908" sldId="341"/>
            <ac:spMk id="3" creationId="{8191C469-F9A6-45A3-8D70-10C51B62A083}"/>
          </ac:spMkLst>
        </pc:spChg>
      </pc:sldChg>
      <pc:sldChg chg="add ord replId modNotes">
        <pc:chgData name="Doran, Kathryn" userId="S::kdoran@cmh.edu::d88b41a0-972f-4be5-bc22-cc97a40f6d55" providerId="AD" clId="Web-{CAEF3E76-17C8-ED40-5377-EB0EA8C161B7}" dt="2019-10-07T15:51:10.019" v="589"/>
        <pc:sldMkLst>
          <pc:docMk/>
          <pc:sldMk cId="1671307303" sldId="342"/>
        </pc:sldMkLst>
      </pc:sldChg>
    </pc:docChg>
  </pc:docChgLst>
  <pc:docChgLst>
    <pc:chgData name="Doran, Kathryn" userId="S::kdoran@cmh.edu::d88b41a0-972f-4be5-bc22-cc97a40f6d55" providerId="AD" clId="Web-{F648FC0E-A68B-2708-1C5B-6BCE50BA68E5}"/>
    <pc:docChg chg="modSld">
      <pc:chgData name="Doran, Kathryn" userId="S::kdoran@cmh.edu::d88b41a0-972f-4be5-bc22-cc97a40f6d55" providerId="AD" clId="Web-{F648FC0E-A68B-2708-1C5B-6BCE50BA68E5}" dt="2019-10-09T02:42:20.946" v="34" actId="20577"/>
      <pc:docMkLst>
        <pc:docMk/>
      </pc:docMkLst>
      <pc:sldChg chg="modSp">
        <pc:chgData name="Doran, Kathryn" userId="S::kdoran@cmh.edu::d88b41a0-972f-4be5-bc22-cc97a40f6d55" providerId="AD" clId="Web-{F648FC0E-A68B-2708-1C5B-6BCE50BA68E5}" dt="2019-10-09T02:42:20.946" v="33" actId="20577"/>
        <pc:sldMkLst>
          <pc:docMk/>
          <pc:sldMk cId="3904320942" sldId="317"/>
        </pc:sldMkLst>
        <pc:spChg chg="mod">
          <ac:chgData name="Doran, Kathryn" userId="S::kdoran@cmh.edu::d88b41a0-972f-4be5-bc22-cc97a40f6d55" providerId="AD" clId="Web-{F648FC0E-A68B-2708-1C5B-6BCE50BA68E5}" dt="2019-10-09T02:42:20.946" v="33" actId="20577"/>
          <ac:spMkLst>
            <pc:docMk/>
            <pc:sldMk cId="3904320942" sldId="317"/>
            <ac:spMk id="4" creationId="{8E63C484-8AE2-4B48-B95F-575B25C3BD88}"/>
          </ac:spMkLst>
        </pc:spChg>
      </pc:sldChg>
    </pc:docChg>
  </pc:docChgLst>
  <pc:docChgLst>
    <pc:chgData name="Doran, Kathryn" userId="S::kdoran@cmh.edu::d88b41a0-972f-4be5-bc22-cc97a40f6d55" providerId="AD" clId="Web-{C2CEA55E-10C6-FE80-072C-09ED2DF9D139}"/>
    <pc:docChg chg="addSld delSld modSld">
      <pc:chgData name="Doran, Kathryn" userId="S::kdoran@cmh.edu::d88b41a0-972f-4be5-bc22-cc97a40f6d55" providerId="AD" clId="Web-{C2CEA55E-10C6-FE80-072C-09ED2DF9D139}" dt="2019-10-09T20:53:51.266" v="111" actId="20577"/>
      <pc:docMkLst>
        <pc:docMk/>
      </pc:docMkLst>
      <pc:sldChg chg="modSp">
        <pc:chgData name="Doran, Kathryn" userId="S::kdoran@cmh.edu::d88b41a0-972f-4be5-bc22-cc97a40f6d55" providerId="AD" clId="Web-{C2CEA55E-10C6-FE80-072C-09ED2DF9D139}" dt="2019-10-09T15:29:24.750" v="5" actId="20577"/>
        <pc:sldMkLst>
          <pc:docMk/>
          <pc:sldMk cId="0" sldId="256"/>
        </pc:sldMkLst>
        <pc:spChg chg="mod">
          <ac:chgData name="Doran, Kathryn" userId="S::kdoran@cmh.edu::d88b41a0-972f-4be5-bc22-cc97a40f6d55" providerId="AD" clId="Web-{C2CEA55E-10C6-FE80-072C-09ED2DF9D139}" dt="2019-10-09T15:29:24.750" v="5" actId="20577"/>
          <ac:spMkLst>
            <pc:docMk/>
            <pc:sldMk cId="0" sldId="256"/>
            <ac:spMk id="10243" creationId="{00000000-0000-0000-0000-000000000000}"/>
          </ac:spMkLst>
        </pc:spChg>
      </pc:sldChg>
      <pc:sldChg chg="modNotes">
        <pc:chgData name="Doran, Kathryn" userId="S::kdoran@cmh.edu::d88b41a0-972f-4be5-bc22-cc97a40f6d55" providerId="AD" clId="Web-{C2CEA55E-10C6-FE80-072C-09ED2DF9D139}" dt="2019-10-09T15:35:16.142" v="17"/>
        <pc:sldMkLst>
          <pc:docMk/>
          <pc:sldMk cId="921494080" sldId="311"/>
        </pc:sldMkLst>
      </pc:sldChg>
      <pc:sldChg chg="modSp modNotes">
        <pc:chgData name="Doran, Kathryn" userId="S::kdoran@cmh.edu::d88b41a0-972f-4be5-bc22-cc97a40f6d55" providerId="AD" clId="Web-{C2CEA55E-10C6-FE80-072C-09ED2DF9D139}" dt="2019-10-09T20:49:51.992" v="77"/>
        <pc:sldMkLst>
          <pc:docMk/>
          <pc:sldMk cId="816287193" sldId="324"/>
        </pc:sldMkLst>
        <pc:spChg chg="mod">
          <ac:chgData name="Doran, Kathryn" userId="S::kdoran@cmh.edu::d88b41a0-972f-4be5-bc22-cc97a40f6d55" providerId="AD" clId="Web-{C2CEA55E-10C6-FE80-072C-09ED2DF9D139}" dt="2019-10-09T20:49:36.851" v="59" actId="20577"/>
          <ac:spMkLst>
            <pc:docMk/>
            <pc:sldMk cId="816287193" sldId="324"/>
            <ac:spMk id="4" creationId="{8E63C484-8AE2-4B48-B95F-575B25C3BD88}"/>
          </ac:spMkLst>
        </pc:spChg>
      </pc:sldChg>
      <pc:sldChg chg="modSp">
        <pc:chgData name="Doran, Kathryn" userId="S::kdoran@cmh.edu::d88b41a0-972f-4be5-bc22-cc97a40f6d55" providerId="AD" clId="Web-{C2CEA55E-10C6-FE80-072C-09ED2DF9D139}" dt="2019-10-09T20:53:51.266" v="110" actId="20577"/>
        <pc:sldMkLst>
          <pc:docMk/>
          <pc:sldMk cId="2096127056" sldId="331"/>
        </pc:sldMkLst>
        <pc:spChg chg="mod">
          <ac:chgData name="Doran, Kathryn" userId="S::kdoran@cmh.edu::d88b41a0-972f-4be5-bc22-cc97a40f6d55" providerId="AD" clId="Web-{C2CEA55E-10C6-FE80-072C-09ED2DF9D139}" dt="2019-10-09T20:53:51.266" v="110" actId="20577"/>
          <ac:spMkLst>
            <pc:docMk/>
            <pc:sldMk cId="2096127056" sldId="331"/>
            <ac:spMk id="4" creationId="{39FF5A92-E67F-438D-8C47-3CF5CA511989}"/>
          </ac:spMkLst>
        </pc:spChg>
      </pc:sldChg>
      <pc:sldChg chg="del">
        <pc:chgData name="Doran, Kathryn" userId="S::kdoran@cmh.edu::d88b41a0-972f-4be5-bc22-cc97a40f6d55" providerId="AD" clId="Web-{C2CEA55E-10C6-FE80-072C-09ED2DF9D139}" dt="2019-10-09T20:37:02.354" v="24"/>
        <pc:sldMkLst>
          <pc:docMk/>
          <pc:sldMk cId="1836891105" sldId="339"/>
        </pc:sldMkLst>
      </pc:sldChg>
      <pc:sldChg chg="del">
        <pc:chgData name="Doran, Kathryn" userId="S::kdoran@cmh.edu::d88b41a0-972f-4be5-bc22-cc97a40f6d55" providerId="AD" clId="Web-{C2CEA55E-10C6-FE80-072C-09ED2DF9D139}" dt="2019-10-09T20:36:59.822" v="22"/>
        <pc:sldMkLst>
          <pc:docMk/>
          <pc:sldMk cId="1665804084" sldId="340"/>
        </pc:sldMkLst>
      </pc:sldChg>
      <pc:sldChg chg="del">
        <pc:chgData name="Doran, Kathryn" userId="S::kdoran@cmh.edu::d88b41a0-972f-4be5-bc22-cc97a40f6d55" providerId="AD" clId="Web-{C2CEA55E-10C6-FE80-072C-09ED2DF9D139}" dt="2019-10-09T20:37:01.213" v="23"/>
        <pc:sldMkLst>
          <pc:docMk/>
          <pc:sldMk cId="165482908" sldId="341"/>
        </pc:sldMkLst>
      </pc:sldChg>
      <pc:sldChg chg="modSp add replId">
        <pc:chgData name="Doran, Kathryn" userId="S::kdoran@cmh.edu::d88b41a0-972f-4be5-bc22-cc97a40f6d55" providerId="AD" clId="Web-{C2CEA55E-10C6-FE80-072C-09ED2DF9D139}" dt="2019-10-09T20:53:03.843" v="101" actId="20577"/>
        <pc:sldMkLst>
          <pc:docMk/>
          <pc:sldMk cId="2017466349" sldId="343"/>
        </pc:sldMkLst>
        <pc:spChg chg="mod">
          <ac:chgData name="Doran, Kathryn" userId="S::kdoran@cmh.edu::d88b41a0-972f-4be5-bc22-cc97a40f6d55" providerId="AD" clId="Web-{C2CEA55E-10C6-FE80-072C-09ED2DF9D139}" dt="2019-10-09T20:53:03.843" v="101" actId="20577"/>
          <ac:spMkLst>
            <pc:docMk/>
            <pc:sldMk cId="2017466349" sldId="343"/>
            <ac:spMk id="2" creationId="{00000000-0000-0000-0000-000000000000}"/>
          </ac:spMkLst>
        </pc:spChg>
        <pc:spChg chg="mod">
          <ac:chgData name="Doran, Kathryn" userId="S::kdoran@cmh.edu::d88b41a0-972f-4be5-bc22-cc97a40f6d55" providerId="AD" clId="Web-{C2CEA55E-10C6-FE80-072C-09ED2DF9D139}" dt="2019-10-09T20:52:23.794" v="99" actId="20577"/>
          <ac:spMkLst>
            <pc:docMk/>
            <pc:sldMk cId="2017466349" sldId="343"/>
            <ac:spMk id="12290" creationId="{00000000-0000-0000-0000-000000000000}"/>
          </ac:spMkLst>
        </pc:spChg>
      </pc:sldChg>
    </pc:docChg>
  </pc:docChgLst>
  <pc:docChgLst>
    <pc:chgData name="Doran, Kathryn" userId="S::kdoran@cmh.edu::d88b41a0-972f-4be5-bc22-cc97a40f6d55" providerId="AD" clId="Web-{692018B5-02D7-49F7-A8D0-EB1A35C05BA2}"/>
    <pc:docChg chg="addSld delSld modSld">
      <pc:chgData name="Doran, Kathryn" userId="S::kdoran@cmh.edu::d88b41a0-972f-4be5-bc22-cc97a40f6d55" providerId="AD" clId="Web-{692018B5-02D7-49F7-A8D0-EB1A35C05BA2}" dt="2019-10-08T18:00:51.313" v="1183" actId="20577"/>
      <pc:docMkLst>
        <pc:docMk/>
      </pc:docMkLst>
      <pc:sldChg chg="modSp">
        <pc:chgData name="Doran, Kathryn" userId="S::kdoran@cmh.edu::d88b41a0-972f-4be5-bc22-cc97a40f6d55" providerId="AD" clId="Web-{692018B5-02D7-49F7-A8D0-EB1A35C05BA2}" dt="2019-10-08T16:19:03.973" v="893" actId="20577"/>
        <pc:sldMkLst>
          <pc:docMk/>
          <pc:sldMk cId="0" sldId="259"/>
        </pc:sldMkLst>
        <pc:spChg chg="mod">
          <ac:chgData name="Doran, Kathryn" userId="S::kdoran@cmh.edu::d88b41a0-972f-4be5-bc22-cc97a40f6d55" providerId="AD" clId="Web-{692018B5-02D7-49F7-A8D0-EB1A35C05BA2}" dt="2019-10-08T16:19:03.973" v="893" actId="20577"/>
          <ac:spMkLst>
            <pc:docMk/>
            <pc:sldMk cId="0" sldId="259"/>
            <ac:spMk id="2" creationId="{00000000-0000-0000-0000-000000000000}"/>
          </ac:spMkLst>
        </pc:spChg>
      </pc:sldChg>
      <pc:sldChg chg="modSp modNotes">
        <pc:chgData name="Doran, Kathryn" userId="S::kdoran@cmh.edu::d88b41a0-972f-4be5-bc22-cc97a40f6d55" providerId="AD" clId="Web-{692018B5-02D7-49F7-A8D0-EB1A35C05BA2}" dt="2019-10-08T16:52:15.927" v="1140"/>
        <pc:sldMkLst>
          <pc:docMk/>
          <pc:sldMk cId="2931466800" sldId="292"/>
        </pc:sldMkLst>
        <pc:spChg chg="mod">
          <ac:chgData name="Doran, Kathryn" userId="S::kdoran@cmh.edu::d88b41a0-972f-4be5-bc22-cc97a40f6d55" providerId="AD" clId="Web-{692018B5-02D7-49F7-A8D0-EB1A35C05BA2}" dt="2019-10-08T16:24:28.960" v="926" actId="20577"/>
          <ac:spMkLst>
            <pc:docMk/>
            <pc:sldMk cId="2931466800" sldId="292"/>
            <ac:spMk id="6" creationId="{F5F0CE23-DA1E-48DA-837F-EFBA21528CEF}"/>
          </ac:spMkLst>
        </pc:spChg>
      </pc:sldChg>
      <pc:sldChg chg="modSp">
        <pc:chgData name="Doran, Kathryn" userId="S::kdoran@cmh.edu::d88b41a0-972f-4be5-bc22-cc97a40f6d55" providerId="AD" clId="Web-{692018B5-02D7-49F7-A8D0-EB1A35C05BA2}" dt="2019-10-08T16:48:03.394" v="1125" actId="20577"/>
        <pc:sldMkLst>
          <pc:docMk/>
          <pc:sldMk cId="304819589" sldId="298"/>
        </pc:sldMkLst>
        <pc:spChg chg="mod">
          <ac:chgData name="Doran, Kathryn" userId="S::kdoran@cmh.edu::d88b41a0-972f-4be5-bc22-cc97a40f6d55" providerId="AD" clId="Web-{692018B5-02D7-49F7-A8D0-EB1A35C05BA2}" dt="2019-10-08T16:48:03.394" v="1125" actId="20577"/>
          <ac:spMkLst>
            <pc:docMk/>
            <pc:sldMk cId="304819589" sldId="298"/>
            <ac:spMk id="2" creationId="{00000000-0000-0000-0000-000000000000}"/>
          </ac:spMkLst>
        </pc:spChg>
      </pc:sldChg>
      <pc:sldChg chg="modSp modNotes">
        <pc:chgData name="Doran, Kathryn" userId="S::kdoran@cmh.edu::d88b41a0-972f-4be5-bc22-cc97a40f6d55" providerId="AD" clId="Web-{692018B5-02D7-49F7-A8D0-EB1A35C05BA2}" dt="2019-10-08T16:23:03.694" v="922" actId="1076"/>
        <pc:sldMkLst>
          <pc:docMk/>
          <pc:sldMk cId="267764270" sldId="299"/>
        </pc:sldMkLst>
        <pc:spChg chg="mod">
          <ac:chgData name="Doran, Kathryn" userId="S::kdoran@cmh.edu::d88b41a0-972f-4be5-bc22-cc97a40f6d55" providerId="AD" clId="Web-{692018B5-02D7-49F7-A8D0-EB1A35C05BA2}" dt="2019-10-08T16:23:03.694" v="922" actId="1076"/>
          <ac:spMkLst>
            <pc:docMk/>
            <pc:sldMk cId="267764270" sldId="299"/>
            <ac:spMk id="3" creationId="{00000000-0000-0000-0000-000000000000}"/>
          </ac:spMkLst>
        </pc:spChg>
      </pc:sldChg>
      <pc:sldChg chg="modSp modNotes">
        <pc:chgData name="Doran, Kathryn" userId="S::kdoran@cmh.edu::d88b41a0-972f-4be5-bc22-cc97a40f6d55" providerId="AD" clId="Web-{692018B5-02D7-49F7-A8D0-EB1A35C05BA2}" dt="2019-10-08T16:25:57.882" v="954"/>
        <pc:sldMkLst>
          <pc:docMk/>
          <pc:sldMk cId="1489846885" sldId="309"/>
        </pc:sldMkLst>
        <pc:spChg chg="mod">
          <ac:chgData name="Doran, Kathryn" userId="S::kdoran@cmh.edu::d88b41a0-972f-4be5-bc22-cc97a40f6d55" providerId="AD" clId="Web-{692018B5-02D7-49F7-A8D0-EB1A35C05BA2}" dt="2019-10-08T16:11:30.484" v="286" actId="20577"/>
          <ac:spMkLst>
            <pc:docMk/>
            <pc:sldMk cId="1489846885" sldId="309"/>
            <ac:spMk id="6" creationId="{F5F0CE23-DA1E-48DA-837F-EFBA21528CEF}"/>
          </ac:spMkLst>
        </pc:spChg>
      </pc:sldChg>
      <pc:sldChg chg="modSp modNotes">
        <pc:chgData name="Doran, Kathryn" userId="S::kdoran@cmh.edu::d88b41a0-972f-4be5-bc22-cc97a40f6d55" providerId="AD" clId="Web-{692018B5-02D7-49F7-A8D0-EB1A35C05BA2}" dt="2019-10-08T16:09:26.421" v="252"/>
        <pc:sldMkLst>
          <pc:docMk/>
          <pc:sldMk cId="201390530" sldId="312"/>
        </pc:sldMkLst>
        <pc:spChg chg="mod">
          <ac:chgData name="Doran, Kathryn" userId="S::kdoran@cmh.edu::d88b41a0-972f-4be5-bc22-cc97a40f6d55" providerId="AD" clId="Web-{692018B5-02D7-49F7-A8D0-EB1A35C05BA2}" dt="2019-10-08T16:07:54.811" v="176" actId="20577"/>
          <ac:spMkLst>
            <pc:docMk/>
            <pc:sldMk cId="201390530" sldId="312"/>
            <ac:spMk id="3" creationId="{570DBA26-9838-4E49-8CA8-6971A38BF17C}"/>
          </ac:spMkLst>
        </pc:spChg>
      </pc:sldChg>
      <pc:sldChg chg="modSp modNotes">
        <pc:chgData name="Doran, Kathryn" userId="S::kdoran@cmh.edu::d88b41a0-972f-4be5-bc22-cc97a40f6d55" providerId="AD" clId="Web-{692018B5-02D7-49F7-A8D0-EB1A35C05BA2}" dt="2019-10-08T16:41:05.265" v="1062"/>
        <pc:sldMkLst>
          <pc:docMk/>
          <pc:sldMk cId="3909577694" sldId="315"/>
        </pc:sldMkLst>
        <pc:spChg chg="mod">
          <ac:chgData name="Doran, Kathryn" userId="S::kdoran@cmh.edu::d88b41a0-972f-4be5-bc22-cc97a40f6d55" providerId="AD" clId="Web-{692018B5-02D7-49F7-A8D0-EB1A35C05BA2}" dt="2019-10-08T16:36:42.450" v="1042" actId="14100"/>
          <ac:spMkLst>
            <pc:docMk/>
            <pc:sldMk cId="3909577694" sldId="315"/>
            <ac:spMk id="4" creationId="{1A49CAB7-ED7E-413B-A8C9-5BE1BC36A4A3}"/>
          </ac:spMkLst>
        </pc:spChg>
      </pc:sldChg>
      <pc:sldChg chg="modSp modNotes">
        <pc:chgData name="Doran, Kathryn" userId="S::kdoran@cmh.edu::d88b41a0-972f-4be5-bc22-cc97a40f6d55" providerId="AD" clId="Web-{692018B5-02D7-49F7-A8D0-EB1A35C05BA2}" dt="2019-10-08T16:32:47.730" v="1032" actId="20577"/>
        <pc:sldMkLst>
          <pc:docMk/>
          <pc:sldMk cId="3904320942" sldId="317"/>
        </pc:sldMkLst>
        <pc:spChg chg="mod">
          <ac:chgData name="Doran, Kathryn" userId="S::kdoran@cmh.edu::d88b41a0-972f-4be5-bc22-cc97a40f6d55" providerId="AD" clId="Web-{692018B5-02D7-49F7-A8D0-EB1A35C05BA2}" dt="2019-10-08T16:32:47.730" v="1032" actId="20577"/>
          <ac:spMkLst>
            <pc:docMk/>
            <pc:sldMk cId="3904320942" sldId="317"/>
            <ac:spMk id="4" creationId="{8E63C484-8AE2-4B48-B95F-575B25C3BD88}"/>
          </ac:spMkLst>
        </pc:spChg>
      </pc:sldChg>
      <pc:sldChg chg="modSp">
        <pc:chgData name="Doran, Kathryn" userId="S::kdoran@cmh.edu::d88b41a0-972f-4be5-bc22-cc97a40f6d55" providerId="AD" clId="Web-{692018B5-02D7-49F7-A8D0-EB1A35C05BA2}" dt="2019-10-08T18:00:06.297" v="1163" actId="20577"/>
        <pc:sldMkLst>
          <pc:docMk/>
          <pc:sldMk cId="1240013973" sldId="318"/>
        </pc:sldMkLst>
        <pc:spChg chg="mod">
          <ac:chgData name="Doran, Kathryn" userId="S::kdoran@cmh.edu::d88b41a0-972f-4be5-bc22-cc97a40f6d55" providerId="AD" clId="Web-{692018B5-02D7-49F7-A8D0-EB1A35C05BA2}" dt="2019-10-08T18:00:06.297" v="1163" actId="20577"/>
          <ac:spMkLst>
            <pc:docMk/>
            <pc:sldMk cId="1240013973" sldId="318"/>
            <ac:spMk id="2" creationId="{6C263FF3-1569-4B81-87B2-6ED8EFDDF2C5}"/>
          </ac:spMkLst>
        </pc:spChg>
      </pc:sldChg>
      <pc:sldChg chg="modSp modNotes">
        <pc:chgData name="Doran, Kathryn" userId="S::kdoran@cmh.edu::d88b41a0-972f-4be5-bc22-cc97a40f6d55" providerId="AD" clId="Web-{692018B5-02D7-49F7-A8D0-EB1A35C05BA2}" dt="2019-10-08T18:00:51.313" v="1182" actId="20577"/>
        <pc:sldMkLst>
          <pc:docMk/>
          <pc:sldMk cId="2359636333" sldId="319"/>
        </pc:sldMkLst>
        <pc:spChg chg="mod">
          <ac:chgData name="Doran, Kathryn" userId="S::kdoran@cmh.edu::d88b41a0-972f-4be5-bc22-cc97a40f6d55" providerId="AD" clId="Web-{692018B5-02D7-49F7-A8D0-EB1A35C05BA2}" dt="2019-10-08T18:00:51.313" v="1182" actId="20577"/>
          <ac:spMkLst>
            <pc:docMk/>
            <pc:sldMk cId="2359636333" sldId="319"/>
            <ac:spMk id="2" creationId="{6C263FF3-1569-4B81-87B2-6ED8EFDDF2C5}"/>
          </ac:spMkLst>
        </pc:spChg>
      </pc:sldChg>
      <pc:sldChg chg="modSp">
        <pc:chgData name="Doran, Kathryn" userId="S::kdoran@cmh.edu::d88b41a0-972f-4be5-bc22-cc97a40f6d55" providerId="AD" clId="Web-{692018B5-02D7-49F7-A8D0-EB1A35C05BA2}" dt="2019-10-08T18:00:01.407" v="1162" actId="1076"/>
        <pc:sldMkLst>
          <pc:docMk/>
          <pc:sldMk cId="851126964" sldId="323"/>
        </pc:sldMkLst>
        <pc:spChg chg="mod">
          <ac:chgData name="Doran, Kathryn" userId="S::kdoran@cmh.edu::d88b41a0-972f-4be5-bc22-cc97a40f6d55" providerId="AD" clId="Web-{692018B5-02D7-49F7-A8D0-EB1A35C05BA2}" dt="2019-10-08T18:00:01.407" v="1162" actId="1076"/>
          <ac:spMkLst>
            <pc:docMk/>
            <pc:sldMk cId="851126964" sldId="323"/>
            <ac:spMk id="2" creationId="{6C263FF3-1569-4B81-87B2-6ED8EFDDF2C5}"/>
          </ac:spMkLst>
        </pc:spChg>
      </pc:sldChg>
      <pc:sldChg chg="modSp">
        <pc:chgData name="Doran, Kathryn" userId="S::kdoran@cmh.edu::d88b41a0-972f-4be5-bc22-cc97a40f6d55" providerId="AD" clId="Web-{692018B5-02D7-49F7-A8D0-EB1A35C05BA2}" dt="2019-10-08T18:00:19.329" v="1168" actId="1076"/>
        <pc:sldMkLst>
          <pc:docMk/>
          <pc:sldMk cId="816287193" sldId="324"/>
        </pc:sldMkLst>
        <pc:spChg chg="mod">
          <ac:chgData name="Doran, Kathryn" userId="S::kdoran@cmh.edu::d88b41a0-972f-4be5-bc22-cc97a40f6d55" providerId="AD" clId="Web-{692018B5-02D7-49F7-A8D0-EB1A35C05BA2}" dt="2019-10-08T18:00:19.329" v="1168" actId="1076"/>
          <ac:spMkLst>
            <pc:docMk/>
            <pc:sldMk cId="816287193" sldId="324"/>
            <ac:spMk id="2" creationId="{6C263FF3-1569-4B81-87B2-6ED8EFDDF2C5}"/>
          </ac:spMkLst>
        </pc:spChg>
      </pc:sldChg>
      <pc:sldChg chg="modSp">
        <pc:chgData name="Doran, Kathryn" userId="S::kdoran@cmh.edu::d88b41a0-972f-4be5-bc22-cc97a40f6d55" providerId="AD" clId="Web-{692018B5-02D7-49F7-A8D0-EB1A35C05BA2}" dt="2019-10-08T17:59:41.141" v="1155" actId="20577"/>
        <pc:sldMkLst>
          <pc:docMk/>
          <pc:sldMk cId="890243436" sldId="326"/>
        </pc:sldMkLst>
        <pc:spChg chg="mod">
          <ac:chgData name="Doran, Kathryn" userId="S::kdoran@cmh.edu::d88b41a0-972f-4be5-bc22-cc97a40f6d55" providerId="AD" clId="Web-{692018B5-02D7-49F7-A8D0-EB1A35C05BA2}" dt="2019-10-08T17:59:41.141" v="1155" actId="20577"/>
          <ac:spMkLst>
            <pc:docMk/>
            <pc:sldMk cId="890243436" sldId="326"/>
            <ac:spMk id="2" creationId="{6C263FF3-1569-4B81-87B2-6ED8EFDDF2C5}"/>
          </ac:spMkLst>
        </pc:spChg>
      </pc:sldChg>
      <pc:sldChg chg="addSp delSp modSp modNotes">
        <pc:chgData name="Doran, Kathryn" userId="S::kdoran@cmh.edu::d88b41a0-972f-4be5-bc22-cc97a40f6d55" providerId="AD" clId="Web-{692018B5-02D7-49F7-A8D0-EB1A35C05BA2}" dt="2019-10-08T15:52:02.756" v="33"/>
        <pc:sldMkLst>
          <pc:docMk/>
          <pc:sldMk cId="400860803" sldId="329"/>
        </pc:sldMkLst>
        <pc:picChg chg="add del mod">
          <ac:chgData name="Doran, Kathryn" userId="S::kdoran@cmh.edu::d88b41a0-972f-4be5-bc22-cc97a40f6d55" providerId="AD" clId="Web-{692018B5-02D7-49F7-A8D0-EB1A35C05BA2}" dt="2019-10-08T15:50:23.724" v="10"/>
          <ac:picMkLst>
            <pc:docMk/>
            <pc:sldMk cId="400860803" sldId="329"/>
            <ac:picMk id="4" creationId="{2D5E5306-1AA1-4645-B0F2-C002BA9ABD28}"/>
          </ac:picMkLst>
        </pc:picChg>
        <pc:picChg chg="add mod">
          <ac:chgData name="Doran, Kathryn" userId="S::kdoran@cmh.edu::d88b41a0-972f-4be5-bc22-cc97a40f6d55" providerId="AD" clId="Web-{692018B5-02D7-49F7-A8D0-EB1A35C05BA2}" dt="2019-10-08T15:51:09.380" v="16" actId="1076"/>
          <ac:picMkLst>
            <pc:docMk/>
            <pc:sldMk cId="400860803" sldId="329"/>
            <ac:picMk id="6" creationId="{660C80D2-15B7-49D7-BFF9-0372169EDF05}"/>
          </ac:picMkLst>
        </pc:picChg>
        <pc:picChg chg="add mod">
          <ac:chgData name="Doran, Kathryn" userId="S::kdoran@cmh.edu::d88b41a0-972f-4be5-bc22-cc97a40f6d55" providerId="AD" clId="Web-{692018B5-02D7-49F7-A8D0-EB1A35C05BA2}" dt="2019-10-08T15:51:04.818" v="15" actId="1076"/>
          <ac:picMkLst>
            <pc:docMk/>
            <pc:sldMk cId="400860803" sldId="329"/>
            <ac:picMk id="8" creationId="{83353D9B-BB7F-4457-A949-9A7C392C3ECC}"/>
          </ac:picMkLst>
        </pc:picChg>
      </pc:sldChg>
      <pc:sldChg chg="addSp modSp">
        <pc:chgData name="Doran, Kathryn" userId="S::kdoran@cmh.edu::d88b41a0-972f-4be5-bc22-cc97a40f6d55" providerId="AD" clId="Web-{692018B5-02D7-49F7-A8D0-EB1A35C05BA2}" dt="2019-10-08T15:54:02.116" v="41" actId="1076"/>
        <pc:sldMkLst>
          <pc:docMk/>
          <pc:sldMk cId="2096127056" sldId="331"/>
        </pc:sldMkLst>
        <pc:picChg chg="add mod">
          <ac:chgData name="Doran, Kathryn" userId="S::kdoran@cmh.edu::d88b41a0-972f-4be5-bc22-cc97a40f6d55" providerId="AD" clId="Web-{692018B5-02D7-49F7-A8D0-EB1A35C05BA2}" dt="2019-10-08T15:54:02.116" v="41" actId="1076"/>
          <ac:picMkLst>
            <pc:docMk/>
            <pc:sldMk cId="2096127056" sldId="331"/>
            <ac:picMk id="5" creationId="{9C17C8B8-ADA5-42E4-9FEE-B2B527DA459D}"/>
          </ac:picMkLst>
        </pc:picChg>
      </pc:sldChg>
      <pc:sldChg chg="addSp modSp">
        <pc:chgData name="Doran, Kathryn" userId="S::kdoran@cmh.edu::d88b41a0-972f-4be5-bc22-cc97a40f6d55" providerId="AD" clId="Web-{692018B5-02D7-49F7-A8D0-EB1A35C05BA2}" dt="2019-10-08T15:53:38.741" v="39" actId="1076"/>
        <pc:sldMkLst>
          <pc:docMk/>
          <pc:sldMk cId="3890279769" sldId="332"/>
        </pc:sldMkLst>
        <pc:picChg chg="add mod">
          <ac:chgData name="Doran, Kathryn" userId="S::kdoran@cmh.edu::d88b41a0-972f-4be5-bc22-cc97a40f6d55" providerId="AD" clId="Web-{692018B5-02D7-49F7-A8D0-EB1A35C05BA2}" dt="2019-10-08T15:53:38.741" v="39" actId="1076"/>
          <ac:picMkLst>
            <pc:docMk/>
            <pc:sldMk cId="3890279769" sldId="332"/>
            <ac:picMk id="5" creationId="{F48B0487-E868-4C53-90D8-ECFC636A41AE}"/>
          </ac:picMkLst>
        </pc:picChg>
      </pc:sldChg>
      <pc:sldChg chg="addSp modSp">
        <pc:chgData name="Doran, Kathryn" userId="S::kdoran@cmh.edu::d88b41a0-972f-4be5-bc22-cc97a40f6d55" providerId="AD" clId="Web-{692018B5-02D7-49F7-A8D0-EB1A35C05BA2}" dt="2019-10-08T15:53:06.116" v="37" actId="1076"/>
        <pc:sldMkLst>
          <pc:docMk/>
          <pc:sldMk cId="2162188508" sldId="335"/>
        </pc:sldMkLst>
        <pc:picChg chg="add mod">
          <ac:chgData name="Doran, Kathryn" userId="S::kdoran@cmh.edu::d88b41a0-972f-4be5-bc22-cc97a40f6d55" providerId="AD" clId="Web-{692018B5-02D7-49F7-A8D0-EB1A35C05BA2}" dt="2019-10-08T15:53:06.116" v="37" actId="1076"/>
          <ac:picMkLst>
            <pc:docMk/>
            <pc:sldMk cId="2162188508" sldId="335"/>
            <ac:picMk id="5" creationId="{59E10280-76DA-4148-B8CF-9FCEEFD22708}"/>
          </ac:picMkLst>
        </pc:picChg>
      </pc:sldChg>
      <pc:sldChg chg="addSp modSp">
        <pc:chgData name="Doran, Kathryn" userId="S::kdoran@cmh.edu::d88b41a0-972f-4be5-bc22-cc97a40f6d55" providerId="AD" clId="Web-{692018B5-02D7-49F7-A8D0-EB1A35C05BA2}" dt="2019-10-08T18:00:42.922" v="1181" actId="1076"/>
        <pc:sldMkLst>
          <pc:docMk/>
          <pc:sldMk cId="2272479344" sldId="337"/>
        </pc:sldMkLst>
        <pc:spChg chg="mod">
          <ac:chgData name="Doran, Kathryn" userId="S::kdoran@cmh.edu::d88b41a0-972f-4be5-bc22-cc97a40f6d55" providerId="AD" clId="Web-{692018B5-02D7-49F7-A8D0-EB1A35C05BA2}" dt="2019-10-08T18:00:37.188" v="1179" actId="1076"/>
          <ac:spMkLst>
            <pc:docMk/>
            <pc:sldMk cId="2272479344" sldId="337"/>
            <ac:spMk id="2" creationId="{6C263FF3-1569-4B81-87B2-6ED8EFDDF2C5}"/>
          </ac:spMkLst>
        </pc:spChg>
        <pc:picChg chg="add mod">
          <ac:chgData name="Doran, Kathryn" userId="S::kdoran@cmh.edu::d88b41a0-972f-4be5-bc22-cc97a40f6d55" providerId="AD" clId="Web-{692018B5-02D7-49F7-A8D0-EB1A35C05BA2}" dt="2019-10-08T18:00:42.922" v="1181" actId="1076"/>
          <ac:picMkLst>
            <pc:docMk/>
            <pc:sldMk cId="2272479344" sldId="337"/>
            <ac:picMk id="5" creationId="{8E775B53-7EB7-44AC-8720-FA844DD62AFF}"/>
          </ac:picMkLst>
        </pc:picChg>
      </pc:sldChg>
      <pc:sldChg chg="modSp">
        <pc:chgData name="Doran, Kathryn" userId="S::kdoran@cmh.edu::d88b41a0-972f-4be5-bc22-cc97a40f6d55" providerId="AD" clId="Web-{692018B5-02D7-49F7-A8D0-EB1A35C05BA2}" dt="2019-10-08T15:55:01.679" v="65" actId="1076"/>
        <pc:sldMkLst>
          <pc:docMk/>
          <pc:sldMk cId="789380797" sldId="338"/>
        </pc:sldMkLst>
        <pc:spChg chg="mod">
          <ac:chgData name="Doran, Kathryn" userId="S::kdoran@cmh.edu::d88b41a0-972f-4be5-bc22-cc97a40f6d55" providerId="AD" clId="Web-{692018B5-02D7-49F7-A8D0-EB1A35C05BA2}" dt="2019-10-08T15:55:01.679" v="65" actId="1076"/>
          <ac:spMkLst>
            <pc:docMk/>
            <pc:sldMk cId="789380797" sldId="338"/>
            <ac:spMk id="4" creationId="{CF9C9E21-4DE3-4FED-8E53-15662D663E94}"/>
          </ac:spMkLst>
        </pc:spChg>
      </pc:sldChg>
      <pc:sldChg chg="modSp">
        <pc:chgData name="Doran, Kathryn" userId="S::kdoran@cmh.edu::d88b41a0-972f-4be5-bc22-cc97a40f6d55" providerId="AD" clId="Web-{692018B5-02D7-49F7-A8D0-EB1A35C05BA2}" dt="2019-10-08T16:18:06.535" v="889" actId="20577"/>
        <pc:sldMkLst>
          <pc:docMk/>
          <pc:sldMk cId="1665804084" sldId="340"/>
        </pc:sldMkLst>
        <pc:spChg chg="mod">
          <ac:chgData name="Doran, Kathryn" userId="S::kdoran@cmh.edu::d88b41a0-972f-4be5-bc22-cc97a40f6d55" providerId="AD" clId="Web-{692018B5-02D7-49F7-A8D0-EB1A35C05BA2}" dt="2019-10-08T16:18:06.535" v="889" actId="20577"/>
          <ac:spMkLst>
            <pc:docMk/>
            <pc:sldMk cId="1665804084" sldId="340"/>
            <ac:spMk id="3" creationId="{8191C469-F9A6-45A3-8D70-10C51B62A083}"/>
          </ac:spMkLst>
        </pc:spChg>
      </pc:sldChg>
      <pc:sldChg chg="addSp modSp">
        <pc:chgData name="Doran, Kathryn" userId="S::kdoran@cmh.edu::d88b41a0-972f-4be5-bc22-cc97a40f6d55" providerId="AD" clId="Web-{692018B5-02D7-49F7-A8D0-EB1A35C05BA2}" dt="2019-10-08T16:14:59.986" v="479" actId="20577"/>
        <pc:sldMkLst>
          <pc:docMk/>
          <pc:sldMk cId="165482908" sldId="341"/>
        </pc:sldMkLst>
        <pc:spChg chg="mod">
          <ac:chgData name="Doran, Kathryn" userId="S::kdoran@cmh.edu::d88b41a0-972f-4be5-bc22-cc97a40f6d55" providerId="AD" clId="Web-{692018B5-02D7-49F7-A8D0-EB1A35C05BA2}" dt="2019-10-08T15:55:07.273" v="66" actId="20577"/>
          <ac:spMkLst>
            <pc:docMk/>
            <pc:sldMk cId="165482908" sldId="341"/>
            <ac:spMk id="3" creationId="{8191C469-F9A6-45A3-8D70-10C51B62A083}"/>
          </ac:spMkLst>
        </pc:spChg>
        <pc:spChg chg="add mod">
          <ac:chgData name="Doran, Kathryn" userId="S::kdoran@cmh.edu::d88b41a0-972f-4be5-bc22-cc97a40f6d55" providerId="AD" clId="Web-{692018B5-02D7-49F7-A8D0-EB1A35C05BA2}" dt="2019-10-08T16:14:59.986" v="479" actId="20577"/>
          <ac:spMkLst>
            <pc:docMk/>
            <pc:sldMk cId="165482908" sldId="341"/>
            <ac:spMk id="4" creationId="{53682672-480C-4506-AA5A-1C051E3AE875}"/>
          </ac:spMkLst>
        </pc:spChg>
      </pc:sldChg>
      <pc:sldChg chg="modSp modNotes">
        <pc:chgData name="Doran, Kathryn" userId="S::kdoran@cmh.edu::d88b41a0-972f-4be5-bc22-cc97a40f6d55" providerId="AD" clId="Web-{692018B5-02D7-49F7-A8D0-EB1A35C05BA2}" dt="2019-10-08T18:00:22.657" v="1173" actId="20577"/>
        <pc:sldMkLst>
          <pc:docMk/>
          <pc:sldMk cId="1671307303" sldId="342"/>
        </pc:sldMkLst>
        <pc:spChg chg="mod">
          <ac:chgData name="Doran, Kathryn" userId="S::kdoran@cmh.edu::d88b41a0-972f-4be5-bc22-cc97a40f6d55" providerId="AD" clId="Web-{692018B5-02D7-49F7-A8D0-EB1A35C05BA2}" dt="2019-10-08T18:00:22.657" v="1173" actId="20577"/>
          <ac:spMkLst>
            <pc:docMk/>
            <pc:sldMk cId="1671307303" sldId="342"/>
            <ac:spMk id="2" creationId="{6C263FF3-1569-4B81-87B2-6ED8EFDDF2C5}"/>
          </ac:spMkLst>
        </pc:spChg>
      </pc:sldChg>
      <pc:sldChg chg="addSp delSp modSp add del replId">
        <pc:chgData name="Doran, Kathryn" userId="S::kdoran@cmh.edu::d88b41a0-972f-4be5-bc22-cc97a40f6d55" providerId="AD" clId="Web-{692018B5-02D7-49F7-A8D0-EB1A35C05BA2}" dt="2019-10-08T16:08:29.295" v="184"/>
        <pc:sldMkLst>
          <pc:docMk/>
          <pc:sldMk cId="3148875909" sldId="343"/>
        </pc:sldMkLst>
        <pc:spChg chg="del">
          <ac:chgData name="Doran, Kathryn" userId="S::kdoran@cmh.edu::d88b41a0-972f-4be5-bc22-cc97a40f6d55" providerId="AD" clId="Web-{692018B5-02D7-49F7-A8D0-EB1A35C05BA2}" dt="2019-10-08T16:08:10.952" v="178"/>
          <ac:spMkLst>
            <pc:docMk/>
            <pc:sldMk cId="3148875909" sldId="343"/>
            <ac:spMk id="3" creationId="{570DBA26-9838-4E49-8CA8-6971A38BF17C}"/>
          </ac:spMkLst>
        </pc:spChg>
        <pc:spChg chg="add del mod">
          <ac:chgData name="Doran, Kathryn" userId="S::kdoran@cmh.edu::d88b41a0-972f-4be5-bc22-cc97a40f6d55" providerId="AD" clId="Web-{692018B5-02D7-49F7-A8D0-EB1A35C05BA2}" dt="2019-10-08T16:08:11.389" v="179"/>
          <ac:spMkLst>
            <pc:docMk/>
            <pc:sldMk cId="3148875909" sldId="343"/>
            <ac:spMk id="6" creationId="{DEF3766C-0AE1-47D7-BAEE-4725E25FD62A}"/>
          </ac:spMkLst>
        </pc:spChg>
        <pc:spChg chg="add mod">
          <ac:chgData name="Doran, Kathryn" userId="S::kdoran@cmh.edu::d88b41a0-972f-4be5-bc22-cc97a40f6d55" providerId="AD" clId="Web-{692018B5-02D7-49F7-A8D0-EB1A35C05BA2}" dt="2019-10-08T16:08:26.858" v="183"/>
          <ac:spMkLst>
            <pc:docMk/>
            <pc:sldMk cId="3148875909" sldId="343"/>
            <ac:spMk id="10" creationId="{4D24455A-B3B6-452A-B0BF-C3AB294D6620}"/>
          </ac:spMkLst>
        </pc:spChg>
        <pc:picChg chg="add del mod ord">
          <ac:chgData name="Doran, Kathryn" userId="S::kdoran@cmh.edu::d88b41a0-972f-4be5-bc22-cc97a40f6d55" providerId="AD" clId="Web-{692018B5-02D7-49F7-A8D0-EB1A35C05BA2}" dt="2019-10-08T16:08:26.858" v="183"/>
          <ac:picMkLst>
            <pc:docMk/>
            <pc:sldMk cId="3148875909" sldId="343"/>
            <ac:picMk id="7" creationId="{D8240262-D7CA-408C-9806-7183976E761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mn-cs"/>
              </a:defRPr>
            </a:lvl1pPr>
          </a:lstStyle>
          <a:p>
            <a:pPr>
              <a:defRPr/>
            </a:pPr>
            <a:fld id="{A26E882A-39BA-498B-A120-8D0778DB711C}" type="datetimeFigureOut">
              <a:rPr lang="en-US"/>
              <a:pPr>
                <a:defRPr/>
              </a:pPr>
              <a:t>10/9/2019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1C59963-092C-41E9-A35E-A09075EA5BCA}" type="slidenum">
              <a:rPr lang="en-US" altLang="en-US"/>
              <a:pPr/>
              <a:t>‹#›</a:t>
            </a:fld>
            <a:endParaRPr lang="en-US" altLang="en-US"/>
          </a:p>
        </p:txBody>
      </p:sp>
    </p:spTree>
    <p:extLst>
      <p:ext uri="{BB962C8B-B14F-4D97-AF65-F5344CB8AC3E}">
        <p14:creationId xmlns:p14="http://schemas.microsoft.com/office/powerpoint/2010/main" val="267706654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mn-cs"/>
              </a:defRPr>
            </a:lvl1pPr>
          </a:lstStyle>
          <a:p>
            <a:pPr>
              <a:defRPr/>
            </a:pPr>
            <a:fld id="{2EA82866-D404-4D6B-9120-3E85628768E6}" type="datetimeFigureOut">
              <a:rPr lang="en-US"/>
              <a:pPr>
                <a:defRPr/>
              </a:pPr>
              <a:t>10/9/2019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176DE38-C49B-4207-89B5-E20ACC5325A1}" type="slidenum">
              <a:rPr lang="en-US" altLang="en-US"/>
              <a:pPr/>
              <a:t>‹#›</a:t>
            </a:fld>
            <a:endParaRPr lang="en-US" altLang="en-US"/>
          </a:p>
        </p:txBody>
      </p:sp>
    </p:spTree>
    <p:extLst>
      <p:ext uri="{BB962C8B-B14F-4D97-AF65-F5344CB8AC3E}">
        <p14:creationId xmlns:p14="http://schemas.microsoft.com/office/powerpoint/2010/main" val="3799251894"/>
      </p:ext>
    </p:extLst>
  </p:cSld>
  <p:clrMap bg1="lt1" tx1="dk1" bg2="lt2" tx2="dk2" accent1="accent1" accent2="accent2" accent3="accent3" accent4="accent4" accent5="accent5" accent6="accent6" hlink="hlink" folHlink="folHlink"/>
  <p:hf hdr="0" dt="0"/>
  <p:notesStyle>
    <a:lvl1pPr algn="l" defTabSz="819150" rtl="0" eaLnBrk="0" fontAlgn="base" hangingPunct="0">
      <a:spcBef>
        <a:spcPct val="30000"/>
      </a:spcBef>
      <a:spcAft>
        <a:spcPct val="0"/>
      </a:spcAft>
      <a:defRPr sz="1100" kern="1200">
        <a:solidFill>
          <a:schemeClr val="tx1"/>
        </a:solidFill>
        <a:latin typeface="+mn-lt"/>
        <a:ea typeface="ＭＳ Ｐゴシック" charset="0"/>
        <a:cs typeface="ＭＳ Ｐゴシック" charset="0"/>
      </a:defRPr>
    </a:lvl1pPr>
    <a:lvl2pPr marL="409575" algn="l" defTabSz="819150" rtl="0" eaLnBrk="0" fontAlgn="base" hangingPunct="0">
      <a:spcBef>
        <a:spcPct val="30000"/>
      </a:spcBef>
      <a:spcAft>
        <a:spcPct val="0"/>
      </a:spcAft>
      <a:defRPr sz="1100" kern="1200">
        <a:solidFill>
          <a:schemeClr val="tx1"/>
        </a:solidFill>
        <a:latin typeface="+mn-lt"/>
        <a:ea typeface="ＭＳ Ｐゴシック" charset="0"/>
        <a:cs typeface="+mn-cs"/>
      </a:defRPr>
    </a:lvl2pPr>
    <a:lvl3pPr marL="819150" algn="l" defTabSz="819150" rtl="0" eaLnBrk="0" fontAlgn="base" hangingPunct="0">
      <a:spcBef>
        <a:spcPct val="30000"/>
      </a:spcBef>
      <a:spcAft>
        <a:spcPct val="0"/>
      </a:spcAft>
      <a:defRPr sz="1100" kern="1200">
        <a:solidFill>
          <a:schemeClr val="tx1"/>
        </a:solidFill>
        <a:latin typeface="+mn-lt"/>
        <a:ea typeface="ＭＳ Ｐゴシック" charset="0"/>
        <a:cs typeface="+mn-cs"/>
      </a:defRPr>
    </a:lvl3pPr>
    <a:lvl4pPr marL="1230313" algn="l" defTabSz="819150" rtl="0" eaLnBrk="0" fontAlgn="base" hangingPunct="0">
      <a:spcBef>
        <a:spcPct val="30000"/>
      </a:spcBef>
      <a:spcAft>
        <a:spcPct val="0"/>
      </a:spcAft>
      <a:defRPr sz="1100" kern="1200">
        <a:solidFill>
          <a:schemeClr val="tx1"/>
        </a:solidFill>
        <a:latin typeface="+mn-lt"/>
        <a:ea typeface="ＭＳ Ｐゴシック" charset="0"/>
        <a:cs typeface="+mn-cs"/>
      </a:defRPr>
    </a:lvl4pPr>
    <a:lvl5pPr marL="1639888" algn="l" defTabSz="819150" rtl="0" eaLnBrk="0" fontAlgn="base" hangingPunct="0">
      <a:spcBef>
        <a:spcPct val="30000"/>
      </a:spcBef>
      <a:spcAft>
        <a:spcPct val="0"/>
      </a:spcAft>
      <a:defRPr sz="1100" kern="1200">
        <a:solidFill>
          <a:schemeClr val="tx1"/>
        </a:solidFill>
        <a:latin typeface="+mn-lt"/>
        <a:ea typeface="ＭＳ Ｐゴシック" charset="0"/>
        <a:cs typeface="+mn-cs"/>
      </a:defRPr>
    </a:lvl5pPr>
    <a:lvl6pPr marL="2051456" algn="l" defTabSz="820583" rtl="0" eaLnBrk="1" latinLnBrk="0" hangingPunct="1">
      <a:defRPr sz="1100" kern="1200">
        <a:solidFill>
          <a:schemeClr val="tx1"/>
        </a:solidFill>
        <a:latin typeface="+mn-lt"/>
        <a:ea typeface="+mn-ea"/>
        <a:cs typeface="+mn-cs"/>
      </a:defRPr>
    </a:lvl6pPr>
    <a:lvl7pPr marL="2461748" algn="l" defTabSz="820583" rtl="0" eaLnBrk="1" latinLnBrk="0" hangingPunct="1">
      <a:defRPr sz="1100" kern="1200">
        <a:solidFill>
          <a:schemeClr val="tx1"/>
        </a:solidFill>
        <a:latin typeface="+mn-lt"/>
        <a:ea typeface="+mn-ea"/>
        <a:cs typeface="+mn-cs"/>
      </a:defRPr>
    </a:lvl7pPr>
    <a:lvl8pPr marL="2872039" algn="l" defTabSz="820583" rtl="0" eaLnBrk="1" latinLnBrk="0" hangingPunct="1">
      <a:defRPr sz="1100" kern="1200">
        <a:solidFill>
          <a:schemeClr val="tx1"/>
        </a:solidFill>
        <a:latin typeface="+mn-lt"/>
        <a:ea typeface="+mn-ea"/>
        <a:cs typeface="+mn-cs"/>
      </a:defRPr>
    </a:lvl8pPr>
    <a:lvl9pPr marL="3282330" algn="l" defTabSz="82058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6148" name="Slide Number Placeholder 3"/>
          <p:cNvSpPr>
            <a:spLocks noGrp="1"/>
          </p:cNvSpPr>
          <p:nvPr>
            <p:ph type="sldNum" sz="quarter" idx="5"/>
          </p:nvPr>
        </p:nvSpPr>
        <p:spPr bwMode="auto">
          <a:noFill/>
          <a:ln>
            <a:miter lim="800000"/>
            <a:headEnd/>
            <a:tailEnd/>
          </a:ln>
        </p:spPr>
        <p:txBody>
          <a:bodyPr/>
          <a:lstStyle/>
          <a:p>
            <a:fld id="{8D49624E-0ACC-4210-B798-F7CB411BFDF6}" type="slidenum">
              <a:rPr lang="en-US" altLang="en-US">
                <a:cs typeface="Arial" charset="0"/>
              </a:rPr>
              <a:pPr/>
              <a:t>1</a:t>
            </a:fld>
            <a:endParaRPr lang="en-US" altLang="en-US">
              <a:cs typeface="Arial" charset="0"/>
            </a:endParaRPr>
          </a:p>
        </p:txBody>
      </p:sp>
      <p:sp>
        <p:nvSpPr>
          <p:cNvPr id="5" name="Footer Placeholder 4"/>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347276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Your history should include everything that the parents made note of which could be nothing or multiple key identifying factors including characteristics, duration, focality, </a:t>
            </a:r>
            <a:r>
              <a:rPr lang="en-US" dirty="0" err="1">
                <a:ea typeface="ＭＳ Ｐゴシック"/>
                <a:cs typeface="Calibri"/>
              </a:rPr>
              <a:t>recents</a:t>
            </a:r>
            <a:r>
              <a:rPr lang="en-US" dirty="0">
                <a:ea typeface="ＭＳ Ｐゴシック"/>
                <a:cs typeface="Calibri"/>
              </a:rPr>
              <a:t> </a:t>
            </a:r>
            <a:r>
              <a:rPr lang="en-US" dirty="0" err="1">
                <a:ea typeface="ＭＳ Ｐゴシック"/>
                <a:cs typeface="Calibri"/>
              </a:rPr>
              <a:t>immz</a:t>
            </a:r>
            <a:r>
              <a:rPr lang="en-US" dirty="0">
                <a:ea typeface="ＭＳ Ｐゴシック"/>
                <a:cs typeface="Calibri"/>
              </a:rPr>
              <a:t>, up to date </a:t>
            </a:r>
            <a:r>
              <a:rPr lang="en-US" dirty="0" err="1">
                <a:ea typeface="ＭＳ Ｐゴシック"/>
                <a:cs typeface="Calibri"/>
              </a:rPr>
              <a:t>immz</a:t>
            </a:r>
            <a:r>
              <a:rPr lang="en-US" dirty="0">
                <a:ea typeface="ＭＳ Ｐゴシック"/>
                <a:cs typeface="Calibri"/>
              </a:rPr>
              <a:t> status, fam hx of </a:t>
            </a:r>
            <a:r>
              <a:rPr lang="en-US" dirty="0" err="1">
                <a:ea typeface="ＭＳ Ｐゴシック"/>
                <a:cs typeface="Calibri"/>
              </a:rPr>
              <a:t>seziure</a:t>
            </a:r>
            <a:r>
              <a:rPr lang="en-US" dirty="0">
                <a:ea typeface="ＭＳ Ｐゴシック"/>
                <a:cs typeface="Calibri"/>
              </a:rPr>
              <a:t>, dev delay, LOC</a:t>
            </a:r>
          </a:p>
          <a:p>
            <a:endParaRPr lang="en-US" dirty="0">
              <a:cs typeface="Calibri"/>
            </a:endParaRPr>
          </a:p>
          <a:p>
            <a:r>
              <a:rPr lang="en-US" dirty="0">
                <a:ea typeface="ＭＳ Ｐゴシック"/>
                <a:cs typeface="Calibri"/>
              </a:rPr>
              <a:t>There is likely a genetic predisposition for febrile seizures but no inheritance pattern has been identified.</a:t>
            </a:r>
            <a:endParaRPr lang="en-US" dirty="0">
              <a:cs typeface="Calibri"/>
            </a:endParaRP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F176DE38-C49B-4207-89B5-E20ACC5325A1}" type="slidenum">
              <a:rPr lang="en-US" altLang="en-US"/>
              <a:pPr/>
              <a:t>11</a:t>
            </a:fld>
            <a:endParaRPr lang="en-US" altLang="en-US"/>
          </a:p>
        </p:txBody>
      </p:sp>
    </p:spTree>
    <p:extLst>
      <p:ext uri="{BB962C8B-B14F-4D97-AF65-F5344CB8AC3E}">
        <p14:creationId xmlns:p14="http://schemas.microsoft.com/office/powerpoint/2010/main" val="679485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Next we have to evaluate whether the diagnosis of a seizure is likely. Note the differential diagnosis of seizure which includes syncope during febrile states, abnormal motor manifestations like shuddering or dystonia, rigors or potential for toxic ingestion.</a:t>
            </a: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F176DE38-C49B-4207-89B5-E20ACC5325A1}" type="slidenum">
              <a:rPr lang="en-US" altLang="en-US"/>
              <a:pPr/>
              <a:t>12</a:t>
            </a:fld>
            <a:endParaRPr lang="en-US" altLang="en-US"/>
          </a:p>
        </p:txBody>
      </p:sp>
    </p:spTree>
    <p:extLst>
      <p:ext uri="{BB962C8B-B14F-4D97-AF65-F5344CB8AC3E}">
        <p14:creationId xmlns:p14="http://schemas.microsoft.com/office/powerpoint/2010/main" val="4102221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Most of the age group we see we can't determine whether they lost bowel or bladder control as they are diapered.</a:t>
            </a:r>
            <a:endParaRPr lang="en-US">
              <a:cs typeface="Calibri"/>
            </a:endParaRP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F176DE38-C49B-4207-89B5-E20ACC5325A1}" type="slidenum">
              <a:rPr lang="en-US" altLang="en-US"/>
              <a:pPr/>
              <a:t>13</a:t>
            </a:fld>
            <a:endParaRPr lang="en-US" altLang="en-US"/>
          </a:p>
        </p:txBody>
      </p:sp>
    </p:spTree>
    <p:extLst>
      <p:ext uri="{BB962C8B-B14F-4D97-AF65-F5344CB8AC3E}">
        <p14:creationId xmlns:p14="http://schemas.microsoft.com/office/powerpoint/2010/main" val="148977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ID and treat the source of fever</a:t>
            </a:r>
            <a:endParaRPr lang="en-US">
              <a:cs typeface="Calibri"/>
            </a:endParaRP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F176DE38-C49B-4207-89B5-E20ACC5325A1}" type="slidenum">
              <a:rPr lang="en-US" altLang="en-US"/>
              <a:pPr/>
              <a:t>14</a:t>
            </a:fld>
            <a:endParaRPr lang="en-US" altLang="en-US"/>
          </a:p>
        </p:txBody>
      </p:sp>
    </p:spTree>
    <p:extLst>
      <p:ext uri="{BB962C8B-B14F-4D97-AF65-F5344CB8AC3E}">
        <p14:creationId xmlns:p14="http://schemas.microsoft.com/office/powerpoint/2010/main" val="217200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The top priority is identifying and treating the source of fever, which if you are concerned about meningitis, then a lumbar puncture should be done, but this is also then not a simple febrile seizure and would be off guideline. </a:t>
            </a:r>
            <a:endParaRPr lang="en-US">
              <a:cs typeface="Calibri"/>
            </a:endParaRPr>
          </a:p>
          <a:p>
            <a:endParaRPr lang="en-US" dirty="0">
              <a:cs typeface="Calibri"/>
            </a:endParaRPr>
          </a:p>
          <a:p>
            <a:endParaRPr lang="en-US" dirty="0">
              <a:cs typeface="Calibri"/>
            </a:endParaRP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F176DE38-C49B-4207-89B5-E20ACC5325A1}" type="slidenum">
              <a:rPr lang="en-US" altLang="en-US"/>
              <a:pPr/>
              <a:t>15</a:t>
            </a:fld>
            <a:endParaRPr lang="en-US" altLang="en-US"/>
          </a:p>
        </p:txBody>
      </p:sp>
    </p:spTree>
    <p:extLst>
      <p:ext uri="{BB962C8B-B14F-4D97-AF65-F5344CB8AC3E}">
        <p14:creationId xmlns:p14="http://schemas.microsoft.com/office/powerpoint/2010/main" val="2285101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We will go through anticipatory guidance after going through both algorithms.</a:t>
            </a:r>
          </a:p>
          <a:p>
            <a:r>
              <a:rPr lang="en-US" dirty="0">
                <a:ea typeface="ＭＳ Ｐゴシック"/>
                <a:cs typeface="Calibri"/>
              </a:rPr>
              <a:t>Outpatient neurology follow-up not recommended for simple febrile seizure*** They can be followed up by their PCP.</a:t>
            </a: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F176DE38-C49B-4207-89B5-E20ACC5325A1}" type="slidenum">
              <a:rPr lang="en-US" altLang="en-US"/>
              <a:pPr/>
              <a:t>16</a:t>
            </a:fld>
            <a:endParaRPr lang="en-US" altLang="en-US"/>
          </a:p>
        </p:txBody>
      </p:sp>
    </p:spTree>
    <p:extLst>
      <p:ext uri="{BB962C8B-B14F-4D97-AF65-F5344CB8AC3E}">
        <p14:creationId xmlns:p14="http://schemas.microsoft.com/office/powerpoint/2010/main" val="3437306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LABS: Specifically the AAP guideline (2011) states serum electrolytes, calcium, phosphorus, magnesium, blood glucose or a complete blood cell count “should not be performed in the routine evaluation of the child with a simple febrile seizure”. The recommendation is based on evidence from observational studies.</a:t>
            </a:r>
          </a:p>
          <a:p>
            <a:r>
              <a:rPr lang="en-US" dirty="0">
                <a:ea typeface="ＭＳ Ｐゴシック"/>
                <a:cs typeface="Calibri"/>
              </a:rPr>
              <a:t>LUMBAR </a:t>
            </a:r>
            <a:r>
              <a:rPr lang="en-US" dirty="0" err="1">
                <a:ea typeface="ＭＳ Ｐゴシック"/>
                <a:cs typeface="Calibri"/>
              </a:rPr>
              <a:t>PUNCTURE:The</a:t>
            </a:r>
            <a:r>
              <a:rPr lang="en-US" dirty="0">
                <a:ea typeface="ＭＳ Ｐゴシック"/>
                <a:cs typeface="Calibri"/>
              </a:rPr>
              <a:t> AAP (Duffner 2011) Clinical Practice Guideline do not recommend the routine performance of a lumbar puncture and laboratory testing of CSF for children who present following a simple febrile seizure. When considering the source of the infection that caused the fever, if meningitis is on the differential diagnosis list or if a child is 6-12 months and </a:t>
            </a:r>
            <a:r>
              <a:rPr lang="en-US" dirty="0" err="1">
                <a:ea typeface="ＭＳ Ｐゴシック"/>
                <a:cs typeface="Calibri"/>
              </a:rPr>
              <a:t>undervaccinated</a:t>
            </a:r>
            <a:r>
              <a:rPr lang="en-US" dirty="0">
                <a:ea typeface="ＭＳ Ｐゴシック"/>
                <a:cs typeface="Calibri"/>
              </a:rPr>
              <a:t> (against Hib and Strep pneumoniae, a LP is warranted. There are four retrospective cohort studies that were referenced for this guideline that reinforce the low yield of positive results from an examination of CSF in this population.</a:t>
            </a:r>
          </a:p>
          <a:p>
            <a:r>
              <a:rPr lang="en-US" dirty="0" err="1">
                <a:ea typeface="ＭＳ Ｐゴシック"/>
                <a:cs typeface="Calibri"/>
              </a:rPr>
              <a:t>EEG:The</a:t>
            </a:r>
            <a:r>
              <a:rPr lang="en-US" dirty="0">
                <a:ea typeface="ＭＳ Ｐゴシック"/>
                <a:cs typeface="Calibri"/>
              </a:rPr>
              <a:t> AAP recommendation is (Patricia K  Duffner et al., 2008) that an EEG should not be performed in the child who is neurologically healthy and has had a simple febrile seizure. Two additional studies have been found since the search completed for the AAP Guideline was performed and included here. They are both are of retrospective cohort studies and do not provide additional information that supports obtaining an EEG for children after a simple febrile seizure. Both studies look at the prognostic value of obtaining an EEG and neither study separates simple from complex febrile seizures to answer this question.</a:t>
            </a:r>
          </a:p>
          <a:p>
            <a:r>
              <a:rPr lang="en-US" dirty="0">
                <a:ea typeface="ＭＳ Ｐゴシック"/>
                <a:cs typeface="Calibri"/>
              </a:rPr>
              <a:t>CT/MRI </a:t>
            </a:r>
            <a:r>
              <a:rPr lang="en-US" dirty="0" err="1">
                <a:ea typeface="ＭＳ Ｐゴシック"/>
                <a:cs typeface="Calibri"/>
              </a:rPr>
              <a:t>SCAN:The</a:t>
            </a:r>
            <a:r>
              <a:rPr lang="en-US" dirty="0">
                <a:ea typeface="ＭＳ Ｐゴシック"/>
                <a:cs typeface="Calibri"/>
              </a:rPr>
              <a:t> CPG team agrees with the recommendation of the AAP (Patricia K  Duffner et al., 2008) that states neuroimaging “should not be performed in the routine evaluation of the child with a simple febrile seizure”. Observational studies are the basis of the recommendation. Furthermore, the American College of Radiology (ACR Guideline, 2012) states there is no indication for imaging in simple febrile seizures.</a:t>
            </a:r>
          </a:p>
          <a:p>
            <a:r>
              <a:rPr lang="en-US" dirty="0" err="1">
                <a:ea typeface="ＭＳ Ｐゴシック"/>
                <a:cs typeface="Calibri"/>
              </a:rPr>
              <a:t>MEDICATIONS:No</a:t>
            </a:r>
            <a:r>
              <a:rPr lang="en-US" dirty="0">
                <a:ea typeface="ＭＳ Ｐゴシック"/>
                <a:cs typeface="Calibri"/>
              </a:rPr>
              <a:t> literature was found by the CPG team for this question. The CPG team concurs with the statement made in AAP Guideline (Duffner et al. 2008) that simple febrile seizures are benign events, and not associated with neurological consequences. Therefore, seizure medications are not recommended for the child who presents after a simple febrile seizure and child should not be discharged with abortive medications. </a:t>
            </a:r>
          </a:p>
          <a:p>
            <a:endParaRPr lang="en-US">
              <a:ea typeface="ＭＳ Ｐゴシック"/>
              <a:cs typeface="Calibri"/>
            </a:endParaRPr>
          </a:p>
          <a:p>
            <a:endParaRPr lang="en-US">
              <a:ea typeface="ＭＳ Ｐゴシック"/>
              <a:cs typeface="Calibri"/>
            </a:endParaRP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F176DE38-C49B-4207-89B5-E20ACC5325A1}" type="slidenum">
              <a:rPr lang="en-US" altLang="en-US"/>
              <a:pPr/>
              <a:t>18</a:t>
            </a:fld>
            <a:endParaRPr lang="en-US" altLang="en-US"/>
          </a:p>
        </p:txBody>
      </p:sp>
    </p:spTree>
    <p:extLst>
      <p:ext uri="{BB962C8B-B14F-4D97-AF65-F5344CB8AC3E}">
        <p14:creationId xmlns:p14="http://schemas.microsoft.com/office/powerpoint/2010/main" val="1171010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EXCLUSION CRITERIA</a:t>
            </a:r>
            <a:endParaRPr lang="en-US">
              <a:cs typeface="Calibri"/>
            </a:endParaRPr>
          </a:p>
          <a:p>
            <a:r>
              <a:rPr lang="en-US">
                <a:ea typeface="ＭＳ Ｐゴシック"/>
                <a:cs typeface="Calibri"/>
              </a:rPr>
              <a:t>Presence of: </a:t>
            </a:r>
            <a:endParaRPr lang="en-US">
              <a:cs typeface="Calibri"/>
            </a:endParaRPr>
          </a:p>
          <a:p>
            <a:r>
              <a:rPr lang="en-US">
                <a:ea typeface="ＭＳ Ｐゴシック"/>
                <a:cs typeface="Calibri"/>
              </a:rPr>
              <a:t>Focal neurological examination </a:t>
            </a:r>
            <a:endParaRPr lang="en-US">
              <a:cs typeface="Calibri"/>
            </a:endParaRPr>
          </a:p>
          <a:p>
            <a:r>
              <a:rPr lang="en-US">
                <a:ea typeface="ＭＳ Ｐゴシック"/>
                <a:cs typeface="Calibri"/>
              </a:rPr>
              <a:t>Intracranial infection </a:t>
            </a:r>
            <a:endParaRPr lang="en-US">
              <a:cs typeface="Calibri"/>
            </a:endParaRPr>
          </a:p>
          <a:p>
            <a:r>
              <a:rPr lang="en-US">
                <a:ea typeface="ＭＳ Ｐゴシック"/>
                <a:cs typeface="Calibri"/>
              </a:rPr>
              <a:t>Known underlying condition, such as an inborn error of metabolism or genetic condition </a:t>
            </a:r>
            <a:endParaRPr lang="en-US">
              <a:cs typeface="Calibri"/>
            </a:endParaRPr>
          </a:p>
          <a:p>
            <a:r>
              <a:rPr lang="en-US">
                <a:ea typeface="ＭＳ Ｐゴシック"/>
                <a:cs typeface="Calibri"/>
              </a:rPr>
              <a:t>History of afebrile seizures </a:t>
            </a:r>
            <a:endParaRPr lang="en-US">
              <a:cs typeface="Calibri"/>
            </a:endParaRPr>
          </a:p>
          <a:p>
            <a:r>
              <a:rPr lang="en-US">
                <a:ea typeface="ＭＳ Ｐゴシック"/>
                <a:cs typeface="Calibri"/>
              </a:rPr>
              <a:t>Recent history of head trauma</a:t>
            </a:r>
            <a:endParaRPr lang="en-US">
              <a:cs typeface="Calibri"/>
            </a:endParaRP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F176DE38-C49B-4207-89B5-E20ACC5325A1}" type="slidenum">
              <a:rPr lang="en-US" altLang="en-US"/>
              <a:pPr/>
              <a:t>19</a:t>
            </a:fld>
            <a:endParaRPr lang="en-US" altLang="en-US"/>
          </a:p>
        </p:txBody>
      </p:sp>
    </p:spTree>
    <p:extLst>
      <p:ext uri="{BB962C8B-B14F-4D97-AF65-F5344CB8AC3E}">
        <p14:creationId xmlns:p14="http://schemas.microsoft.com/office/powerpoint/2010/main" val="3688229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There was no consensus on which benzo to use when the CPG was developed and the recommendation was to use ANY benzo.</a:t>
            </a:r>
            <a:endParaRPr lang="en-US">
              <a:cs typeface="Calibri"/>
            </a:endParaRP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F176DE38-C49B-4207-89B5-E20ACC5325A1}" type="slidenum">
              <a:rPr lang="en-US" altLang="en-US"/>
              <a:pPr/>
              <a:t>21</a:t>
            </a:fld>
            <a:endParaRPr lang="en-US" altLang="en-US"/>
          </a:p>
        </p:txBody>
      </p:sp>
    </p:spTree>
    <p:extLst>
      <p:ext uri="{BB962C8B-B14F-4D97-AF65-F5344CB8AC3E}">
        <p14:creationId xmlns:p14="http://schemas.microsoft.com/office/powerpoint/2010/main" val="3964858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Give Seizure medications every 5 minutes, lorazepam should be used a maximum of 3 doses. We have a quick </a:t>
            </a:r>
            <a:r>
              <a:rPr lang="en-US" dirty="0" err="1">
                <a:ea typeface="ＭＳ Ｐゴシック"/>
                <a:cs typeface="Calibri"/>
              </a:rPr>
              <a:t>refernce</a:t>
            </a:r>
            <a:r>
              <a:rPr lang="en-US" dirty="0">
                <a:ea typeface="ＭＳ Ｐゴシック"/>
                <a:cs typeface="Calibri"/>
              </a:rPr>
              <a:t> card at Children's Mercy that allows you to quickly identify dosing for code medications, I'm sure other institutions have similar references or a reference associated with a code cart.</a:t>
            </a:r>
            <a:endParaRPr lang="en-US" dirty="0">
              <a:cs typeface="Calibri"/>
            </a:endParaRPr>
          </a:p>
          <a:p>
            <a:r>
              <a:rPr lang="en-US" dirty="0">
                <a:ea typeface="ＭＳ Ｐゴシック"/>
                <a:cs typeface="Calibri"/>
              </a:rPr>
              <a:t>Intranasal and rectal can be used while trying to obtain IV access. Diazepam rectally is based on age for dosing.</a:t>
            </a:r>
            <a:endParaRPr lang="en-US" dirty="0">
              <a:cs typeface="Calibri"/>
            </a:endParaRPr>
          </a:p>
          <a:p>
            <a:r>
              <a:rPr lang="en-US" dirty="0">
                <a:ea typeface="ＭＳ Ｐゴシック"/>
                <a:cs typeface="Calibri"/>
              </a:rPr>
              <a:t>SECOND LINE MEDS (NOT IN OUR URGENT CARE) </a:t>
            </a:r>
          </a:p>
          <a:p>
            <a:r>
              <a:rPr lang="en-US" dirty="0">
                <a:ea typeface="ＭＳ Ｐゴシック"/>
                <a:cs typeface="Calibri"/>
              </a:rPr>
              <a:t>-</a:t>
            </a:r>
            <a:r>
              <a:rPr lang="en-US" dirty="0" err="1">
                <a:ea typeface="ＭＳ Ｐゴシック"/>
                <a:cs typeface="Calibri"/>
              </a:rPr>
              <a:t>levETIRAcetam</a:t>
            </a:r>
            <a:r>
              <a:rPr lang="en-US" dirty="0">
                <a:ea typeface="ＭＳ Ｐゴシック"/>
                <a:cs typeface="Calibri"/>
              </a:rPr>
              <a:t> 20 mg/kg, IV, 1 time only Comments: MAX DOSE: 40mg/kg </a:t>
            </a:r>
            <a:endParaRPr lang="en-US" dirty="0"/>
          </a:p>
          <a:p>
            <a:r>
              <a:rPr lang="en-US" dirty="0">
                <a:ea typeface="ＭＳ Ｐゴシック"/>
                <a:cs typeface="Calibri"/>
              </a:rPr>
              <a:t>-</a:t>
            </a:r>
            <a:r>
              <a:rPr lang="en-US" dirty="0" err="1">
                <a:ea typeface="ＭＳ Ｐゴシック"/>
                <a:cs typeface="Calibri"/>
              </a:rPr>
              <a:t>fosphenytoin</a:t>
            </a:r>
            <a:r>
              <a:rPr lang="en-US" dirty="0">
                <a:ea typeface="ＭＳ Ｐゴシック"/>
                <a:cs typeface="Calibri"/>
              </a:rPr>
              <a:t> 20 mg/kg, IV, 1 time only Comments: Over 3 mg/kg/min - The dose, concentration in solutions, and infusion rates for </a:t>
            </a:r>
            <a:r>
              <a:rPr lang="en-US" dirty="0" err="1">
                <a:ea typeface="ＭＳ Ｐゴシック"/>
                <a:cs typeface="Calibri"/>
              </a:rPr>
              <a:t>fosphenytoin</a:t>
            </a:r>
            <a:r>
              <a:rPr lang="en-US" dirty="0">
                <a:ea typeface="ＭＳ Ｐゴシック"/>
                <a:cs typeface="Calibri"/>
              </a:rPr>
              <a:t> are expressed as PHENYTOIN SODIUM EQUIVALENTS (PE) MAX DOSE: 2 Grams </a:t>
            </a:r>
            <a:endParaRPr lang="en-US" dirty="0">
              <a:cs typeface="Calibri"/>
            </a:endParaRPr>
          </a:p>
          <a:p>
            <a:r>
              <a:rPr lang="en-US" dirty="0">
                <a:ea typeface="ＭＳ Ｐゴシック"/>
                <a:cs typeface="Calibri"/>
              </a:rPr>
              <a:t>-</a:t>
            </a:r>
            <a:r>
              <a:rPr lang="en-US" dirty="0" err="1">
                <a:ea typeface="ＭＳ Ｐゴシック"/>
                <a:cs typeface="Calibri"/>
              </a:rPr>
              <a:t>PHENobarbital</a:t>
            </a:r>
            <a:r>
              <a:rPr lang="en-US" dirty="0">
                <a:ea typeface="ＭＳ Ｐゴシック"/>
                <a:cs typeface="Calibri"/>
              </a:rPr>
              <a:t> 20 mg/kg, IV, 1 time only, loading dose Comments: MAX DOSE: 2 Grams valproic acid 20 mg/kg, IV, 1 time only Comments: MAX DOSE: 2 Grams . Caution use in under 2 years of age </a:t>
            </a:r>
            <a:r>
              <a:rPr lang="en-US" dirty="0" err="1">
                <a:ea typeface="ＭＳ Ｐゴシック"/>
                <a:cs typeface="Calibri"/>
              </a:rPr>
              <a:t>lacosamide</a:t>
            </a:r>
            <a:r>
              <a:rPr lang="en-US" dirty="0">
                <a:ea typeface="ＭＳ Ｐゴシック"/>
                <a:cs typeface="Calibri"/>
              </a:rPr>
              <a:t> 5 mg/kg, IV, 1 time only (DEF)* Comments: Max Dose: 400 mg 400 mg, IV, 1 time only</a:t>
            </a:r>
            <a:endParaRPr lang="en-US" dirty="0">
              <a:cs typeface="Calibri"/>
            </a:endParaRPr>
          </a:p>
          <a:p>
            <a:endParaRPr lang="en-US">
              <a:cs typeface="Calibri"/>
            </a:endParaRP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F176DE38-C49B-4207-89B5-E20ACC5325A1}" type="slidenum">
              <a:rPr lang="en-US" altLang="en-US"/>
              <a:pPr/>
              <a:t>22</a:t>
            </a:fld>
            <a:endParaRPr lang="en-US" altLang="en-US"/>
          </a:p>
        </p:txBody>
      </p:sp>
    </p:spTree>
    <p:extLst>
      <p:ext uri="{BB962C8B-B14F-4D97-AF65-F5344CB8AC3E}">
        <p14:creationId xmlns:p14="http://schemas.microsoft.com/office/powerpoint/2010/main" val="378216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ea typeface="ＭＳ Ｐゴシック" pitchFamily="34" charset="-128"/>
              </a:rPr>
              <a:t>No disclosures pertinent to this case</a:t>
            </a:r>
          </a:p>
        </p:txBody>
      </p:sp>
      <p:sp>
        <p:nvSpPr>
          <p:cNvPr id="10244" name="Slide Number Placeholder 3"/>
          <p:cNvSpPr>
            <a:spLocks noGrp="1"/>
          </p:cNvSpPr>
          <p:nvPr>
            <p:ph type="sldNum" sz="quarter" idx="5"/>
          </p:nvPr>
        </p:nvSpPr>
        <p:spPr bwMode="auto">
          <a:noFill/>
          <a:ln>
            <a:miter lim="800000"/>
            <a:headEnd/>
            <a:tailEnd/>
          </a:ln>
        </p:spPr>
        <p:txBody>
          <a:bodyPr/>
          <a:lstStyle/>
          <a:p>
            <a:fld id="{236AF8BF-CF70-4443-9B28-C7262487BD08}" type="slidenum">
              <a:rPr lang="en-US" altLang="en-US">
                <a:cs typeface="Arial" charset="0"/>
              </a:rPr>
              <a:pPr/>
              <a:t>2</a:t>
            </a:fld>
            <a:endParaRPr lang="en-US" altLang="en-US">
              <a:cs typeface="Arial" charset="0"/>
            </a:endParaRPr>
          </a:p>
        </p:txBody>
      </p:sp>
      <p:sp>
        <p:nvSpPr>
          <p:cNvPr id="5" name="Footer Placeholder 4"/>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517805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Intranasal and rectal can be used while trying to obtain IV access.</a:t>
            </a:r>
            <a:endParaRPr lang="en-US">
              <a:cs typeface="Calibri"/>
            </a:endParaRPr>
          </a:p>
          <a:p>
            <a:endParaRPr lang="en-US">
              <a:cs typeface="Calibri"/>
            </a:endParaRP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F176DE38-C49B-4207-89B5-E20ACC5325A1}" type="slidenum">
              <a:rPr lang="en-US" altLang="en-US"/>
              <a:pPr/>
              <a:t>23</a:t>
            </a:fld>
            <a:endParaRPr lang="en-US" altLang="en-US"/>
          </a:p>
        </p:txBody>
      </p:sp>
    </p:spTree>
    <p:extLst>
      <p:ext uri="{BB962C8B-B14F-4D97-AF65-F5344CB8AC3E}">
        <p14:creationId xmlns:p14="http://schemas.microsoft.com/office/powerpoint/2010/main" val="1712120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ct val="0"/>
              </a:spcBef>
              <a:buAutoNum type="arabicPeriod"/>
            </a:pPr>
            <a:r>
              <a:rPr lang="en-US">
                <a:ea typeface="ＭＳ Ｐゴシック"/>
                <a:cs typeface="Calibri"/>
              </a:rPr>
              <a:t>The history and physical is the same recommendations for the simple febrile seizure.   History: Include (a) characteristics of the seizure, (b) duration, (c) focal attributes such as sidedness, (d) recent immunizations, and if immunization status is current, (e) family history of seizure and or developmental delay, (f) loss of consciousness. Physical Exam (PE)/Monitoring: General physical exam and neurological exam, status of fontanelle (age dependent), muscle tone and or strength.</a:t>
            </a:r>
          </a:p>
          <a:p>
            <a:pPr marL="228600" indent="-228600">
              <a:spcBef>
                <a:spcPct val="0"/>
              </a:spcBef>
              <a:buAutoNum type="arabicPeriod"/>
            </a:pPr>
            <a:r>
              <a:rPr lang="en-US">
                <a:ea typeface="ＭＳ Ｐゴシック"/>
                <a:cs typeface="Calibri"/>
              </a:rPr>
              <a:t>Identify and treat the source of fever is the same for simple febrile seizure. The goal is to find the source of fever and Lumbar puncture is still not recommended unless it aids in finding the source of fever. </a:t>
            </a: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F176DE38-C49B-4207-89B5-E20ACC5325A1}" type="slidenum">
              <a:rPr lang="en-US" altLang="en-US"/>
              <a:pPr/>
              <a:t>24</a:t>
            </a:fld>
            <a:endParaRPr lang="en-US" altLang="en-US"/>
          </a:p>
        </p:txBody>
      </p:sp>
    </p:spTree>
    <p:extLst>
      <p:ext uri="{BB962C8B-B14F-4D97-AF65-F5344CB8AC3E}">
        <p14:creationId xmlns:p14="http://schemas.microsoft.com/office/powerpoint/2010/main" val="3792276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Is the dx of seizure likely? If yes, move on to identifying and treating the source of fever. If not, you must consider differential diagnoses which will take you off the guideline. </a:t>
            </a:r>
            <a:endParaRPr lang="en-US" dirty="0">
              <a:cs typeface="Calibri"/>
            </a:endParaRP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F176DE38-C49B-4207-89B5-E20ACC5325A1}" type="slidenum">
              <a:rPr lang="en-US" altLang="en-US"/>
              <a:pPr/>
              <a:t>25</a:t>
            </a:fld>
            <a:endParaRPr lang="en-US" altLang="en-US"/>
          </a:p>
        </p:txBody>
      </p:sp>
    </p:spTree>
    <p:extLst>
      <p:ext uri="{BB962C8B-B14F-4D97-AF65-F5344CB8AC3E}">
        <p14:creationId xmlns:p14="http://schemas.microsoft.com/office/powerpoint/2010/main" val="3893661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ea typeface="ＭＳ Ｐゴシック"/>
                <a:cs typeface="Calibri"/>
              </a:rPr>
              <a:t>If prolonged focal neurological deficit with a suspicion of status epilepticus or seizure duration greater than 5 minutes or a series of seizures that grouped together last &gt; 30 minutes. (This child is off our guideline)</a:t>
            </a:r>
          </a:p>
          <a:p>
            <a:pPr>
              <a:spcBef>
                <a:spcPct val="0"/>
              </a:spcBef>
            </a:pPr>
            <a:r>
              <a:rPr lang="en-US">
                <a:ea typeface="ＭＳ Ｐゴシック"/>
                <a:cs typeface="Calibri"/>
              </a:rPr>
              <a:t>A higher percentage of neuro/ed/hospitalists said they would call neuro for complex febrile seizure but less said they would call them for simple. </a:t>
            </a:r>
            <a:endParaRPr lang="en-US">
              <a:cs typeface="Calibri"/>
            </a:endParaRPr>
          </a:p>
          <a:p>
            <a:endParaRPr lang="en-US">
              <a:cs typeface="Calibri"/>
            </a:endParaRP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F176DE38-C49B-4207-89B5-E20ACC5325A1}" type="slidenum">
              <a:rPr lang="en-US" altLang="en-US"/>
              <a:pPr/>
              <a:t>26</a:t>
            </a:fld>
            <a:endParaRPr lang="en-US" altLang="en-US"/>
          </a:p>
        </p:txBody>
      </p:sp>
    </p:spTree>
    <p:extLst>
      <p:ext uri="{BB962C8B-B14F-4D97-AF65-F5344CB8AC3E}">
        <p14:creationId xmlns:p14="http://schemas.microsoft.com/office/powerpoint/2010/main" val="3894815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Slide with lower half of algorithm on it</a:t>
            </a:r>
            <a:endParaRPr lang="en-US">
              <a:cs typeface="Calibri"/>
            </a:endParaRP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F176DE38-C49B-4207-89B5-E20ACC5325A1}" type="slidenum">
              <a:rPr lang="en-US" altLang="en-US"/>
              <a:pPr/>
              <a:t>27</a:t>
            </a:fld>
            <a:endParaRPr lang="en-US" altLang="en-US"/>
          </a:p>
        </p:txBody>
      </p:sp>
    </p:spTree>
    <p:extLst>
      <p:ext uri="{BB962C8B-B14F-4D97-AF65-F5344CB8AC3E}">
        <p14:creationId xmlns:p14="http://schemas.microsoft.com/office/powerpoint/2010/main" val="2189139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Some of these tests will ultimately be done by Neurology but NONE need to be done urgently or emergently. </a:t>
            </a:r>
            <a:endParaRPr lang="en-US">
              <a:cs typeface="Calibri"/>
            </a:endParaRP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F176DE38-C49B-4207-89B5-E20ACC5325A1}" type="slidenum">
              <a:rPr lang="en-US" altLang="en-US"/>
              <a:pPr/>
              <a:t>30</a:t>
            </a:fld>
            <a:endParaRPr lang="en-US" altLang="en-US"/>
          </a:p>
        </p:txBody>
      </p:sp>
    </p:spTree>
    <p:extLst>
      <p:ext uri="{BB962C8B-B14F-4D97-AF65-F5344CB8AC3E}">
        <p14:creationId xmlns:p14="http://schemas.microsoft.com/office/powerpoint/2010/main" val="356882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AAP has a great handout for families that can be found on their website that goes over febrile seizures and what to do/look for. </a:t>
            </a: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F176DE38-C49B-4207-89B5-E20ACC5325A1}" type="slidenum">
              <a:rPr lang="en-US" altLang="en-US"/>
              <a:pPr/>
              <a:t>32</a:t>
            </a:fld>
            <a:endParaRPr lang="en-US" altLang="en-US"/>
          </a:p>
        </p:txBody>
      </p:sp>
    </p:spTree>
    <p:extLst>
      <p:ext uri="{BB962C8B-B14F-4D97-AF65-F5344CB8AC3E}">
        <p14:creationId xmlns:p14="http://schemas.microsoft.com/office/powerpoint/2010/main" val="397394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Check your state laws so that you can offer guidance to patients after seizures, obviously these adolescents would not be in the category of a typical febrile seizure but good to know what to offer other families who present with patients with seizure activity. </a:t>
            </a:r>
            <a:endParaRPr lang="en-US">
              <a:cs typeface="Calibri"/>
            </a:endParaRP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F176DE38-C49B-4207-89B5-E20ACC5325A1}" type="slidenum">
              <a:rPr lang="en-US" altLang="en-US"/>
              <a:pPr/>
              <a:t>33</a:t>
            </a:fld>
            <a:endParaRPr lang="en-US" altLang="en-US"/>
          </a:p>
        </p:txBody>
      </p:sp>
    </p:spTree>
    <p:extLst>
      <p:ext uri="{BB962C8B-B14F-4D97-AF65-F5344CB8AC3E}">
        <p14:creationId xmlns:p14="http://schemas.microsoft.com/office/powerpoint/2010/main" val="3249710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2292" name="Slide Number Placeholder 3"/>
          <p:cNvSpPr>
            <a:spLocks noGrp="1"/>
          </p:cNvSpPr>
          <p:nvPr>
            <p:ph type="sldNum" sz="quarter" idx="5"/>
          </p:nvPr>
        </p:nvSpPr>
        <p:spPr bwMode="auto">
          <a:noFill/>
          <a:ln>
            <a:miter lim="800000"/>
            <a:headEnd/>
            <a:tailEnd/>
          </a:ln>
        </p:spPr>
        <p:txBody>
          <a:bodyPr/>
          <a:lstStyle/>
          <a:p>
            <a:fld id="{1B7D3132-89A0-4BBB-8143-8D1432D7457A}" type="slidenum">
              <a:rPr lang="en-US" altLang="en-US">
                <a:cs typeface="Arial" charset="0"/>
              </a:rPr>
              <a:pPr/>
              <a:t>35</a:t>
            </a:fld>
            <a:endParaRPr lang="en-US" altLang="en-US">
              <a:cs typeface="Arial" charset="0"/>
            </a:endParaRPr>
          </a:p>
        </p:txBody>
      </p:sp>
      <p:sp>
        <p:nvSpPr>
          <p:cNvPr id="5" name="Footer Placeholder 4"/>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934815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2292" name="Slide Number Placeholder 3"/>
          <p:cNvSpPr>
            <a:spLocks noGrp="1"/>
          </p:cNvSpPr>
          <p:nvPr>
            <p:ph type="sldNum" sz="quarter" idx="5"/>
          </p:nvPr>
        </p:nvSpPr>
        <p:spPr bwMode="auto">
          <a:noFill/>
          <a:ln>
            <a:miter lim="800000"/>
            <a:headEnd/>
            <a:tailEnd/>
          </a:ln>
        </p:spPr>
        <p:txBody>
          <a:bodyPr/>
          <a:lstStyle/>
          <a:p>
            <a:fld id="{1B7D3132-89A0-4BBB-8143-8D1432D7457A}" type="slidenum">
              <a:rPr lang="en-US" altLang="en-US">
                <a:cs typeface="Arial" charset="0"/>
              </a:rPr>
              <a:pPr/>
              <a:t>36</a:t>
            </a:fld>
            <a:endParaRPr lang="en-US" altLang="en-US">
              <a:cs typeface="Arial" charset="0"/>
            </a:endParaRPr>
          </a:p>
        </p:txBody>
      </p:sp>
      <p:sp>
        <p:nvSpPr>
          <p:cNvPr id="5" name="Footer Placeholder 4"/>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746184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2292" name="Slide Number Placeholder 3"/>
          <p:cNvSpPr>
            <a:spLocks noGrp="1"/>
          </p:cNvSpPr>
          <p:nvPr>
            <p:ph type="sldNum" sz="quarter" idx="5"/>
          </p:nvPr>
        </p:nvSpPr>
        <p:spPr bwMode="auto">
          <a:noFill/>
          <a:ln>
            <a:miter lim="800000"/>
            <a:headEnd/>
            <a:tailEnd/>
          </a:ln>
        </p:spPr>
        <p:txBody>
          <a:bodyPr/>
          <a:lstStyle/>
          <a:p>
            <a:fld id="{1B7D3132-89A0-4BBB-8143-8D1432D7457A}" type="slidenum">
              <a:rPr lang="en-US" altLang="en-US">
                <a:cs typeface="Arial" charset="0"/>
              </a:rPr>
              <a:pPr/>
              <a:t>3</a:t>
            </a:fld>
            <a:endParaRPr lang="en-US" altLang="en-US">
              <a:cs typeface="Arial" charset="0"/>
            </a:endParaRPr>
          </a:p>
        </p:txBody>
      </p:sp>
      <p:sp>
        <p:nvSpPr>
          <p:cNvPr id="5" name="Footer Placeholder 4"/>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93165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0"/>
              </a:spcBef>
              <a:buFont typeface="Arial"/>
              <a:buChar char="•"/>
            </a:pPr>
            <a:r>
              <a:rPr lang="en-US" dirty="0">
                <a:ea typeface="ＭＳ Ｐゴシック"/>
                <a:cs typeface="Calibri"/>
              </a:rPr>
              <a:t>Further history was provided, she has had some cough and congestion over the past couple of days.</a:t>
            </a:r>
          </a:p>
          <a:p>
            <a:pPr marL="285750" indent="-285750">
              <a:spcBef>
                <a:spcPts val="0"/>
              </a:spcBef>
              <a:buFont typeface="Arial"/>
              <a:buChar char="•"/>
            </a:pPr>
            <a:r>
              <a:rPr lang="en-US" dirty="0">
                <a:ea typeface="ＭＳ Ｐゴシック"/>
                <a:cs typeface="Calibri"/>
              </a:rPr>
              <a:t>Ultimate fever source was acute otitis media</a:t>
            </a:r>
          </a:p>
          <a:p>
            <a:pPr marL="285750" indent="-285750">
              <a:spcBef>
                <a:spcPts val="0"/>
              </a:spcBef>
              <a:buFont typeface="Arial"/>
              <a:buChar char="•"/>
            </a:pPr>
            <a:r>
              <a:rPr lang="en-US" dirty="0">
                <a:ea typeface="ＭＳ Ｐゴシック"/>
                <a:cs typeface="Calibri"/>
              </a:rPr>
              <a:t>Previous seizures have never required medication administration and have lasted a maximum of 6-7 minutes. Patient has never had prolonged seizure like this one that lasted approximately 25-27 minutes.</a:t>
            </a:r>
          </a:p>
          <a:p>
            <a:pPr marL="285750" indent="-285750">
              <a:spcBef>
                <a:spcPts val="0"/>
              </a:spcBef>
              <a:buFont typeface="Arial"/>
              <a:buChar char="•"/>
            </a:pPr>
            <a:r>
              <a:rPr lang="en-US" dirty="0">
                <a:ea typeface="ＭＳ Ｐゴシック"/>
                <a:cs typeface="Calibri"/>
              </a:rPr>
              <a:t>Neurology consulted and recommended no acute workup  but did recommend Neurology outpatient follow up.  Recommended patient receive rectal Diazepam to take home on discharge. </a:t>
            </a:r>
          </a:p>
          <a:p>
            <a:pPr marL="285750" indent="-285750">
              <a:spcBef>
                <a:spcPts val="0"/>
              </a:spcBef>
              <a:buFont typeface="Arial"/>
              <a:buChar char="•"/>
            </a:pPr>
            <a:endParaRPr lang="en-US">
              <a:cs typeface="Calibri"/>
            </a:endParaRP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F176DE38-C49B-4207-89B5-E20ACC5325A1}" type="slidenum">
              <a:rPr lang="en-US" altLang="en-US"/>
              <a:pPr/>
              <a:t>4</a:t>
            </a:fld>
            <a:endParaRPr lang="en-US" altLang="en-US"/>
          </a:p>
        </p:txBody>
      </p:sp>
    </p:spTree>
    <p:extLst>
      <p:ext uri="{BB962C8B-B14F-4D97-AF65-F5344CB8AC3E}">
        <p14:creationId xmlns:p14="http://schemas.microsoft.com/office/powerpoint/2010/main" val="2525883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ea typeface="ＭＳ Ｐゴシック"/>
                <a:cs typeface="Calibri"/>
              </a:rPr>
              <a:t>Reoccurrence: Predictors include, onset at &lt;1 year, there is a family history of febrile seizures or epilepsy in a first degree relative, and daycare attendance  just simply due to the fact that it increases the risk of getting a febrile illness</a:t>
            </a:r>
          </a:p>
          <a:p>
            <a:endParaRPr lang="en-US" altLang="en-US">
              <a:ea typeface="ＭＳ Ｐゴシック" pitchFamily="34" charset="-128"/>
              <a:cs typeface="Calibri"/>
            </a:endParaRPr>
          </a:p>
          <a:p>
            <a:r>
              <a:rPr lang="en-US" dirty="0">
                <a:ea typeface="ＭＳ Ｐゴシック"/>
                <a:cs typeface="Calibri"/>
              </a:rPr>
              <a:t>Febrile = 100.4 deg F or 38.0 deg C or higher</a:t>
            </a:r>
          </a:p>
        </p:txBody>
      </p:sp>
      <p:sp>
        <p:nvSpPr>
          <p:cNvPr id="12292" name="Slide Number Placeholder 3"/>
          <p:cNvSpPr>
            <a:spLocks noGrp="1"/>
          </p:cNvSpPr>
          <p:nvPr>
            <p:ph type="sldNum" sz="quarter" idx="5"/>
          </p:nvPr>
        </p:nvSpPr>
        <p:spPr bwMode="auto">
          <a:noFill/>
          <a:ln>
            <a:miter lim="800000"/>
            <a:headEnd/>
            <a:tailEnd/>
          </a:ln>
        </p:spPr>
        <p:txBody>
          <a:bodyPr/>
          <a:lstStyle/>
          <a:p>
            <a:fld id="{1B7D3132-89A0-4BBB-8143-8D1432D7457A}" type="slidenum">
              <a:rPr lang="en-US" altLang="en-US">
                <a:cs typeface="Arial" charset="0"/>
              </a:rPr>
              <a:pPr/>
              <a:t>5</a:t>
            </a:fld>
            <a:endParaRPr lang="en-US" altLang="en-US">
              <a:cs typeface="Arial" charset="0"/>
            </a:endParaRPr>
          </a:p>
        </p:txBody>
      </p:sp>
      <p:sp>
        <p:nvSpPr>
          <p:cNvPr id="5" name="Footer Placeholder 4"/>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880701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ea typeface="ＭＳ Ｐゴシック"/>
                <a:cs typeface="Calibri"/>
              </a:rPr>
              <a:t>Complex: Focal - unilateral shaking, starts on one side then becomes generalized or lateralized post ictal weakness</a:t>
            </a:r>
          </a:p>
          <a:p>
            <a:endParaRPr lang="en-US" altLang="en-US">
              <a:ea typeface="ＭＳ Ｐゴシック" pitchFamily="34" charset="-128"/>
              <a:cs typeface="Calibri"/>
            </a:endParaRPr>
          </a:p>
          <a:p>
            <a:r>
              <a:rPr lang="en-US" dirty="0">
                <a:ea typeface="ＭＳ Ｐゴシック"/>
                <a:cs typeface="Calibri"/>
              </a:rPr>
              <a:t>Simple febrile seizures represent those that are brief, singular, and generalized, occurring in an otherwise neurodevelopmentally healthy child, without any other infection that affects the brain, such as meningitis or abscess. </a:t>
            </a:r>
          </a:p>
        </p:txBody>
      </p:sp>
      <p:sp>
        <p:nvSpPr>
          <p:cNvPr id="12292" name="Slide Number Placeholder 3"/>
          <p:cNvSpPr>
            <a:spLocks noGrp="1"/>
          </p:cNvSpPr>
          <p:nvPr>
            <p:ph type="sldNum" sz="quarter" idx="5"/>
          </p:nvPr>
        </p:nvSpPr>
        <p:spPr bwMode="auto">
          <a:noFill/>
          <a:ln>
            <a:miter lim="800000"/>
            <a:headEnd/>
            <a:tailEnd/>
          </a:ln>
        </p:spPr>
        <p:txBody>
          <a:bodyPr/>
          <a:lstStyle/>
          <a:p>
            <a:fld id="{1B7D3132-89A0-4BBB-8143-8D1432D7457A}" type="slidenum">
              <a:rPr lang="en-US" altLang="en-US">
                <a:cs typeface="Arial" charset="0"/>
              </a:rPr>
              <a:pPr/>
              <a:t>6</a:t>
            </a:fld>
            <a:endParaRPr lang="en-US" altLang="en-US">
              <a:cs typeface="Arial" charset="0"/>
            </a:endParaRPr>
          </a:p>
        </p:txBody>
      </p:sp>
      <p:sp>
        <p:nvSpPr>
          <p:cNvPr id="5" name="Footer Placeholder 4"/>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343433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ea typeface="ＭＳ Ｐゴシック"/>
                <a:cs typeface="Calibri"/>
              </a:rPr>
              <a:t>There are two epilepsy syndromes that have been known to start with febrile seizures, </a:t>
            </a:r>
            <a:endParaRPr lang="en-US" altLang="en-US">
              <a:ea typeface="ＭＳ Ｐゴシック" pitchFamily="34" charset="-128"/>
              <a:cs typeface="Calibri"/>
            </a:endParaRPr>
          </a:p>
          <a:p>
            <a:r>
              <a:rPr lang="en-US" altLang="en-US" dirty="0">
                <a:ea typeface="ＭＳ Ｐゴシック"/>
                <a:cs typeface="Calibri"/>
              </a:rPr>
              <a:t>GEFS+ – highly variable phenotype though </a:t>
            </a:r>
            <a:r>
              <a:rPr lang="en-US" altLang="en-US" dirty="0" err="1">
                <a:ea typeface="ＭＳ Ｐゴシック"/>
                <a:cs typeface="Calibri"/>
              </a:rPr>
              <a:t>aut</a:t>
            </a:r>
            <a:r>
              <a:rPr lang="en-US" altLang="en-US" dirty="0">
                <a:ea typeface="ＭＳ Ｐゴシック"/>
                <a:cs typeface="Calibri"/>
              </a:rPr>
              <a:t> </a:t>
            </a:r>
            <a:r>
              <a:rPr lang="en-US" altLang="en-US" dirty="0" err="1">
                <a:ea typeface="ＭＳ Ｐゴシック"/>
                <a:cs typeface="Calibri"/>
              </a:rPr>
              <a:t>dom</a:t>
            </a:r>
            <a:endParaRPr lang="en-US" altLang="en-US">
              <a:ea typeface="ＭＳ Ｐゴシック"/>
              <a:cs typeface="Calibri"/>
            </a:endParaRPr>
          </a:p>
          <a:p>
            <a:endParaRPr lang="en-US" altLang="en-US" dirty="0">
              <a:ea typeface="ＭＳ Ｐゴシック" pitchFamily="34" charset="-128"/>
              <a:cs typeface="Calibri"/>
            </a:endParaRPr>
          </a:p>
          <a:p>
            <a:r>
              <a:rPr lang="en-US" altLang="en-US" dirty="0">
                <a:ea typeface="ＭＳ Ｐゴシック"/>
                <a:cs typeface="Calibri"/>
              </a:rPr>
              <a:t>SCN1a mutation in </a:t>
            </a:r>
            <a:r>
              <a:rPr lang="en-US" altLang="en-US" err="1">
                <a:ea typeface="ＭＳ Ｐゴシック"/>
                <a:cs typeface="Calibri"/>
              </a:rPr>
              <a:t>Dravet</a:t>
            </a:r>
            <a:r>
              <a:rPr lang="en-US" altLang="en-US">
                <a:ea typeface="ＭＳ Ｐゴシック"/>
                <a:cs typeface="Calibri"/>
              </a:rPr>
              <a:t> syndrome and SCN1b is common in GEFS+, these are both sodium channelopathies</a:t>
            </a:r>
            <a:endParaRPr lang="en-US" altLang="en-US" dirty="0">
              <a:ea typeface="ＭＳ Ｐゴシック" pitchFamily="34" charset="-128"/>
              <a:cs typeface="Calibri"/>
            </a:endParaRPr>
          </a:p>
        </p:txBody>
      </p:sp>
      <p:sp>
        <p:nvSpPr>
          <p:cNvPr id="12292" name="Slide Number Placeholder 3"/>
          <p:cNvSpPr>
            <a:spLocks noGrp="1"/>
          </p:cNvSpPr>
          <p:nvPr>
            <p:ph type="sldNum" sz="quarter" idx="5"/>
          </p:nvPr>
        </p:nvSpPr>
        <p:spPr bwMode="auto">
          <a:noFill/>
          <a:ln>
            <a:miter lim="800000"/>
            <a:headEnd/>
            <a:tailEnd/>
          </a:ln>
        </p:spPr>
        <p:txBody>
          <a:bodyPr/>
          <a:lstStyle/>
          <a:p>
            <a:fld id="{1B7D3132-89A0-4BBB-8143-8D1432D7457A}" type="slidenum">
              <a:rPr lang="en-US" altLang="en-US">
                <a:cs typeface="Arial" charset="0"/>
              </a:rPr>
              <a:pPr/>
              <a:t>7</a:t>
            </a:fld>
            <a:endParaRPr lang="en-US" altLang="en-US">
              <a:cs typeface="Arial" charset="0"/>
            </a:endParaRPr>
          </a:p>
        </p:txBody>
      </p:sp>
      <p:sp>
        <p:nvSpPr>
          <p:cNvPr id="5" name="Footer Placeholder 4"/>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537284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Our clinical practice guidelines were developed for simple and complex febrile seizures in 2016 by a multidisciplinary team including neurology, hospital medicine, emergency medicine, urgent care, residents, pharmacists and a representative from our family centered care department. They did a comprehensive literature review and offered guidelines based on what they found. There are also AAP guidelines that were used for recommendations in these CPGs. </a:t>
            </a:r>
          </a:p>
          <a:p>
            <a:endParaRPr lang="en-US">
              <a:cs typeface="Calibri"/>
            </a:endParaRPr>
          </a:p>
          <a:p>
            <a:endParaRPr lang="en-US">
              <a:ea typeface="ＭＳ Ｐゴシック"/>
              <a:cs typeface="Calibri"/>
            </a:endParaRP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F176DE38-C49B-4207-89B5-E20ACC5325A1}" type="slidenum">
              <a:rPr lang="en-US" altLang="en-US"/>
              <a:pPr/>
              <a:t>8</a:t>
            </a:fld>
            <a:endParaRPr lang="en-US" altLang="en-US"/>
          </a:p>
        </p:txBody>
      </p:sp>
    </p:spTree>
    <p:extLst>
      <p:ext uri="{BB962C8B-B14F-4D97-AF65-F5344CB8AC3E}">
        <p14:creationId xmlns:p14="http://schemas.microsoft.com/office/powerpoint/2010/main" val="1640154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EXCLUSION CRITERIA:</a:t>
            </a:r>
            <a:endParaRPr lang="en-US">
              <a:cs typeface="Calibri"/>
            </a:endParaRPr>
          </a:p>
          <a:p>
            <a:r>
              <a:rPr lang="en-US">
                <a:ea typeface="ＭＳ Ｐゴシック"/>
                <a:cs typeface="Calibri"/>
              </a:rPr>
              <a:t>Presence of:  Intracranial infection </a:t>
            </a:r>
            <a:endParaRPr lang="en-US">
              <a:cs typeface="Calibri"/>
            </a:endParaRPr>
          </a:p>
          <a:p>
            <a:r>
              <a:rPr lang="en-US">
                <a:ea typeface="ＭＳ Ｐゴシック"/>
                <a:cs typeface="Calibri"/>
              </a:rPr>
              <a:t>Known underlying condition, such as and inborn error of metabolism </a:t>
            </a:r>
            <a:endParaRPr lang="en-US">
              <a:cs typeface="Calibri"/>
            </a:endParaRPr>
          </a:p>
          <a:p>
            <a:r>
              <a:rPr lang="en-US">
                <a:ea typeface="ＭＳ Ｐゴシック"/>
                <a:cs typeface="Calibri"/>
              </a:rPr>
              <a:t>History of afebrile seizures </a:t>
            </a:r>
            <a:endParaRPr lang="en-US">
              <a:cs typeface="Calibri"/>
            </a:endParaRPr>
          </a:p>
          <a:p>
            <a:r>
              <a:rPr lang="en-US">
                <a:ea typeface="ＭＳ Ｐゴシック"/>
                <a:cs typeface="Calibri"/>
              </a:rPr>
              <a:t>Recent history of head trauma</a:t>
            </a:r>
            <a:endParaRPr lang="en-US">
              <a:cs typeface="Calibri"/>
            </a:endParaRP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F176DE38-C49B-4207-89B5-E20ACC5325A1}" type="slidenum">
              <a:rPr lang="en-US" altLang="en-US"/>
              <a:pPr/>
              <a:t>9</a:t>
            </a:fld>
            <a:endParaRPr lang="en-US" altLang="en-US"/>
          </a:p>
        </p:txBody>
      </p:sp>
    </p:spTree>
    <p:extLst>
      <p:ext uri="{BB962C8B-B14F-4D97-AF65-F5344CB8AC3E}">
        <p14:creationId xmlns:p14="http://schemas.microsoft.com/office/powerpoint/2010/main" val="2782005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2927712" y="4822225"/>
            <a:ext cx="2218001" cy="230832"/>
          </a:xfrm>
          <a:prstGeom prst="rect">
            <a:avLst/>
          </a:prstGeom>
          <a:noFill/>
          <a:ln w="9525">
            <a:noFill/>
            <a:miter lim="800000"/>
            <a:headEnd/>
            <a:tailEnd/>
          </a:ln>
        </p:spPr>
        <p:txBody>
          <a:bodyPr wrap="square">
            <a:spAutoFit/>
          </a:bodyPr>
          <a:lstStyle/>
          <a:p>
            <a:pPr algn="ctr"/>
            <a:r>
              <a:rPr lang="en-US" sz="900">
                <a:solidFill>
                  <a:schemeClr val="bg2"/>
                </a:solidFill>
              </a:rPr>
              <a:t>© The Children's Mercy Hospital, 2016</a:t>
            </a:r>
          </a:p>
        </p:txBody>
      </p:sp>
      <p:pic>
        <p:nvPicPr>
          <p:cNvPr id="9" name="Picture 11" descr="best-childrens-hospitals-9 specs.png"/>
          <p:cNvPicPr>
            <a:picLocks noChangeAspect="1"/>
          </p:cNvPicPr>
          <p:nvPr userDrawn="1"/>
        </p:nvPicPr>
        <p:blipFill>
          <a:blip r:embed="rId2" cstate="print"/>
          <a:stretch>
            <a:fillRect/>
          </a:stretch>
        </p:blipFill>
        <p:spPr bwMode="auto">
          <a:xfrm>
            <a:off x="7091680" y="3974277"/>
            <a:ext cx="948266" cy="1073336"/>
          </a:xfrm>
          <a:prstGeom prst="rect">
            <a:avLst/>
          </a:prstGeom>
          <a:noFill/>
          <a:ln w="9525">
            <a:noFill/>
            <a:miter lim="800000"/>
            <a:headEnd/>
            <a:tailEnd/>
          </a:ln>
        </p:spPr>
      </p:pic>
      <p:sp>
        <p:nvSpPr>
          <p:cNvPr id="100354" name="Rectangle 2"/>
          <p:cNvSpPr>
            <a:spLocks noGrp="1" noChangeArrowheads="1"/>
          </p:cNvSpPr>
          <p:nvPr>
            <p:ph type="subTitle" idx="1"/>
          </p:nvPr>
        </p:nvSpPr>
        <p:spPr>
          <a:xfrm>
            <a:off x="0" y="2017059"/>
            <a:ext cx="9144000" cy="1411941"/>
          </a:xfrm>
          <a:prstGeom prst="rect">
            <a:avLst/>
          </a:prstGeom>
        </p:spPr>
        <p:txBody>
          <a:bodyPr lIns="82058" tIns="41029" rIns="82058" bIns="41029"/>
          <a:lstStyle>
            <a:lvl1pPr marL="0" indent="0" algn="ctr">
              <a:buFont typeface="Wingdings" pitchFamily="2" charset="2"/>
              <a:buNone/>
              <a:defRPr sz="3200" baseline="0">
                <a:solidFill>
                  <a:srgbClr val="005CB9"/>
                </a:solidFill>
                <a:latin typeface="+mn-lt"/>
              </a:defRPr>
            </a:lvl1pPr>
          </a:lstStyle>
          <a:p>
            <a:r>
              <a:rPr lang="en-US"/>
              <a:t>Click to edit Master subtitle style</a:t>
            </a:r>
          </a:p>
        </p:txBody>
      </p:sp>
      <p:sp>
        <p:nvSpPr>
          <p:cNvPr id="100355" name="Rectangle 3"/>
          <p:cNvSpPr>
            <a:spLocks noGrp="1" noChangeArrowheads="1"/>
          </p:cNvSpPr>
          <p:nvPr>
            <p:ph type="ctrTitle"/>
          </p:nvPr>
        </p:nvSpPr>
        <p:spPr>
          <a:xfrm>
            <a:off x="0" y="163046"/>
            <a:ext cx="9144000" cy="857250"/>
          </a:xfrm>
          <a:prstGeom prst="rect">
            <a:avLst/>
          </a:prstGeom>
        </p:spPr>
        <p:txBody>
          <a:bodyPr lIns="82058" tIns="41029" rIns="82058" bIns="41029" anchor="ctr"/>
          <a:lstStyle>
            <a:lvl1pPr>
              <a:defRPr sz="4400">
                <a:solidFill>
                  <a:srgbClr val="F3C003"/>
                </a:solidFill>
                <a:effectLst>
                  <a:outerShdw blurRad="38100" dist="38100" dir="2700000" algn="tl">
                    <a:srgbClr val="000000">
                      <a:alpha val="43137"/>
                    </a:srgbClr>
                  </a:outerShdw>
                </a:effectLst>
                <a:latin typeface="+mn-lt"/>
              </a:defRPr>
            </a:lvl1pPr>
          </a:lstStyle>
          <a:p>
            <a:r>
              <a:rPr lang="en-US"/>
              <a:t>Click to edit Master title style</a:t>
            </a:r>
          </a:p>
        </p:txBody>
      </p:sp>
      <p:pic>
        <p:nvPicPr>
          <p:cNvPr id="12" name="Picture 11" descr="C:\Users\mluttrellromero\AppData\Local\Microsoft\Windows\Temporary Internet Files\Content.Outlook\T8TA279C\MED_2C_PC-stacked (2).png"/>
          <p:cNvPicPr>
            <a:picLocks noChangeAspect="1" noChangeArrowheads="1"/>
          </p:cNvPicPr>
          <p:nvPr userDrawn="1"/>
        </p:nvPicPr>
        <p:blipFill>
          <a:blip r:embed="rId3" cstate="print"/>
          <a:stretch>
            <a:fillRect/>
          </a:stretch>
        </p:blipFill>
        <p:spPr bwMode="auto">
          <a:xfrm>
            <a:off x="6236517" y="4443845"/>
            <a:ext cx="757209" cy="474518"/>
          </a:xfrm>
          <a:prstGeom prst="rect">
            <a:avLst/>
          </a:prstGeom>
          <a:noFill/>
        </p:spPr>
      </p:pic>
      <p:pic>
        <p:nvPicPr>
          <p:cNvPr id="13" name="Picture 2" descr="W:\Community Relations\Graphics\Logos&amp;Artwork\2013 Children's Mercy System Logos\CMH_Kansas_City\PNG\CMH_Kansas_City_blue.png"/>
          <p:cNvPicPr>
            <a:picLocks noChangeAspect="1" noChangeArrowheads="1"/>
          </p:cNvPicPr>
          <p:nvPr userDrawn="1"/>
        </p:nvPicPr>
        <p:blipFill>
          <a:blip r:embed="rId4" cstate="print"/>
          <a:stretch>
            <a:fillRect/>
          </a:stretch>
        </p:blipFill>
        <p:spPr bwMode="auto">
          <a:xfrm>
            <a:off x="322805" y="4585547"/>
            <a:ext cx="1654014" cy="343208"/>
          </a:xfrm>
          <a:prstGeom prst="rect">
            <a:avLst/>
          </a:prstGeom>
          <a:noFill/>
        </p:spPr>
      </p:pic>
      <p:pic>
        <p:nvPicPr>
          <p:cNvPr id="11" name="Picture 10" descr="Magnet Recognition Logo BW [png].png"/>
          <p:cNvPicPr>
            <a:picLocks noChangeAspect="1"/>
          </p:cNvPicPr>
          <p:nvPr userDrawn="1"/>
        </p:nvPicPr>
        <p:blipFill>
          <a:blip r:embed="rId5" cstate="print"/>
          <a:stretch>
            <a:fillRect/>
          </a:stretch>
        </p:blipFill>
        <p:spPr>
          <a:xfrm>
            <a:off x="8134773" y="4407429"/>
            <a:ext cx="746596" cy="6073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82058" tIns="41029" rIns="82058" bIns="41029" anchor="ctr"/>
          <a:lstStyle>
            <a:lvl1pPr>
              <a:defRPr sz="4400">
                <a:solidFill>
                  <a:srgbClr val="F3C003"/>
                </a:solidFill>
                <a:effectLst>
                  <a:outerShdw blurRad="38100" dist="38100" dir="2700000" algn="tl">
                    <a:srgbClr val="000000">
                      <a:alpha val="43137"/>
                    </a:srgbClr>
                  </a:outerShdw>
                </a:effectLst>
                <a:latin typeface="+mn-lt"/>
              </a:defRPr>
            </a:lvl1pPr>
          </a:lstStyle>
          <a:p>
            <a:r>
              <a:rPr lang="en-US"/>
              <a:t>Click to edit Master title style</a:t>
            </a:r>
          </a:p>
        </p:txBody>
      </p:sp>
      <p:sp>
        <p:nvSpPr>
          <p:cNvPr id="3" name="Content Placeholder 2"/>
          <p:cNvSpPr>
            <a:spLocks noGrp="1"/>
          </p:cNvSpPr>
          <p:nvPr>
            <p:ph sz="half" idx="1"/>
          </p:nvPr>
        </p:nvSpPr>
        <p:spPr>
          <a:xfrm>
            <a:off x="457200" y="1450181"/>
            <a:ext cx="4041648" cy="2959513"/>
          </a:xfrm>
          <a:prstGeom prst="rect">
            <a:avLst/>
          </a:prstGeom>
        </p:spPr>
        <p:txBody>
          <a:bodyPr lIns="82058" tIns="41029" rIns="82058" bIns="41029"/>
          <a:lstStyle>
            <a:lvl1pPr>
              <a:lnSpc>
                <a:spcPct val="114000"/>
              </a:lnSpc>
              <a:spcBef>
                <a:spcPts val="1200"/>
              </a:spcBef>
              <a:defRPr sz="2400" b="0">
                <a:solidFill>
                  <a:srgbClr val="005CB9"/>
                </a:solidFill>
                <a:effectLst/>
              </a:defRPr>
            </a:lvl1pPr>
            <a:lvl2pPr>
              <a:lnSpc>
                <a:spcPct val="114000"/>
              </a:lnSpc>
              <a:spcBef>
                <a:spcPts val="1200"/>
              </a:spcBef>
              <a:defRPr lang="en-US" sz="2000" b="0" dirty="0" smtClean="0">
                <a:solidFill>
                  <a:srgbClr val="005CB9"/>
                </a:solidFill>
                <a:effectLst/>
                <a:latin typeface="+mn-lt"/>
              </a:defRPr>
            </a:lvl2pPr>
            <a:lvl3pPr>
              <a:lnSpc>
                <a:spcPct val="114000"/>
              </a:lnSpc>
              <a:spcBef>
                <a:spcPts val="1200"/>
              </a:spcBef>
              <a:defRPr sz="1800" b="0">
                <a:solidFill>
                  <a:srgbClr val="005CB9"/>
                </a:solidFill>
                <a:effectLst/>
              </a:defRPr>
            </a:lvl3pPr>
            <a:lvl4pPr>
              <a:lnSpc>
                <a:spcPct val="114000"/>
              </a:lnSpc>
              <a:spcBef>
                <a:spcPts val="1200"/>
              </a:spcBef>
              <a:defRPr lang="en-US" sz="1600" b="0" dirty="0" smtClean="0">
                <a:solidFill>
                  <a:srgbClr val="005CB9"/>
                </a:solidFill>
                <a:effectLst/>
                <a:latin typeface="+mn-lt"/>
              </a:defRPr>
            </a:lvl4pPr>
            <a:lvl5pPr>
              <a:lnSpc>
                <a:spcPct val="114000"/>
              </a:lnSpc>
              <a:spcBef>
                <a:spcPts val="1200"/>
              </a:spcBef>
              <a:defRPr lang="en-US" sz="1400" b="0" dirty="0">
                <a:solidFill>
                  <a:srgbClr val="005CB9"/>
                </a:solidFill>
                <a:effectLst/>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152" y="1450181"/>
            <a:ext cx="4041648" cy="2959513"/>
          </a:xfrm>
          <a:prstGeom prst="rect">
            <a:avLst/>
          </a:prstGeom>
        </p:spPr>
        <p:txBody>
          <a:bodyPr lIns="82058" tIns="41029" rIns="82058" bIns="41029"/>
          <a:lstStyle>
            <a:lvl1pPr>
              <a:lnSpc>
                <a:spcPct val="114000"/>
              </a:lnSpc>
              <a:spcBef>
                <a:spcPts val="1200"/>
              </a:spcBef>
              <a:defRPr sz="2400" b="0">
                <a:solidFill>
                  <a:srgbClr val="005CB9"/>
                </a:solidFill>
                <a:effectLst/>
              </a:defRPr>
            </a:lvl1pPr>
            <a:lvl2pPr>
              <a:lnSpc>
                <a:spcPct val="114000"/>
              </a:lnSpc>
              <a:spcBef>
                <a:spcPts val="1200"/>
              </a:spcBef>
              <a:defRPr lang="en-US" sz="2000" b="0" dirty="0" smtClean="0">
                <a:solidFill>
                  <a:srgbClr val="005CB9"/>
                </a:solidFill>
                <a:effectLst/>
                <a:latin typeface="+mn-lt"/>
              </a:defRPr>
            </a:lvl2pPr>
            <a:lvl3pPr>
              <a:lnSpc>
                <a:spcPct val="114000"/>
              </a:lnSpc>
              <a:spcBef>
                <a:spcPts val="1200"/>
              </a:spcBef>
              <a:defRPr sz="1800" b="0">
                <a:solidFill>
                  <a:srgbClr val="005CB9"/>
                </a:solidFill>
                <a:effectLst/>
              </a:defRPr>
            </a:lvl3pPr>
            <a:lvl4pPr>
              <a:lnSpc>
                <a:spcPct val="114000"/>
              </a:lnSpc>
              <a:spcBef>
                <a:spcPts val="1200"/>
              </a:spcBef>
              <a:defRPr lang="en-US" sz="1600" b="0" dirty="0" smtClean="0">
                <a:solidFill>
                  <a:srgbClr val="005CB9"/>
                </a:solidFill>
                <a:effectLst/>
                <a:latin typeface="+mn-lt"/>
              </a:defRPr>
            </a:lvl4pPr>
            <a:lvl5pPr>
              <a:lnSpc>
                <a:spcPct val="114000"/>
              </a:lnSpc>
              <a:spcBef>
                <a:spcPts val="1200"/>
              </a:spcBef>
              <a:defRPr lang="en-US" sz="1400" b="0" dirty="0">
                <a:solidFill>
                  <a:srgbClr val="005CB9"/>
                </a:solidFill>
                <a:effectLst/>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5925D07-DF03-40F8-9D52-3F4BF7EADA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5925D07-DF03-40F8-9D52-3F4BF7EADA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82058" tIns="41029" rIns="82058" bIns="41029" anchor="ctr"/>
          <a:lstStyle>
            <a:lvl1pPr>
              <a:defRPr sz="4400" b="1">
                <a:solidFill>
                  <a:srgbClr val="F3C003"/>
                </a:solidFill>
                <a:effectLst>
                  <a:outerShdw blurRad="38100" dist="38100" dir="2700000" algn="tl">
                    <a:srgbClr val="000000">
                      <a:alpha val="43137"/>
                    </a:srgbClr>
                  </a:outerShdw>
                </a:effectLst>
                <a:latin typeface="+mn-lt"/>
              </a:defRPr>
            </a:lvl1pPr>
          </a:lstStyle>
          <a:p>
            <a:r>
              <a:rPr lang="en-US"/>
              <a:t>Click to edit Master title style</a:t>
            </a:r>
          </a:p>
        </p:txBody>
      </p:sp>
      <p:sp>
        <p:nvSpPr>
          <p:cNvPr id="3" name="Content Placeholder 2"/>
          <p:cNvSpPr>
            <a:spLocks noGrp="1"/>
          </p:cNvSpPr>
          <p:nvPr>
            <p:ph idx="1"/>
          </p:nvPr>
        </p:nvSpPr>
        <p:spPr>
          <a:xfrm>
            <a:off x="457200" y="1478755"/>
            <a:ext cx="8229600" cy="3257550"/>
          </a:xfrm>
          <a:prstGeom prst="rect">
            <a:avLst/>
          </a:prstGeom>
        </p:spPr>
        <p:txBody>
          <a:bodyPr lIns="82058" tIns="41029" rIns="82058" bIns="41029"/>
          <a:lstStyle>
            <a:lvl1pPr>
              <a:lnSpc>
                <a:spcPct val="114000"/>
              </a:lnSpc>
              <a:spcBef>
                <a:spcPts val="1200"/>
              </a:spcBef>
              <a:defRPr sz="3200" b="0">
                <a:solidFill>
                  <a:srgbClr val="005CB9"/>
                </a:solidFill>
                <a:effectLst/>
              </a:defRPr>
            </a:lvl1pPr>
            <a:lvl2pPr>
              <a:lnSpc>
                <a:spcPct val="114000"/>
              </a:lnSpc>
              <a:spcBef>
                <a:spcPts val="1200"/>
              </a:spcBef>
              <a:buFont typeface="Arial" pitchFamily="34" charset="0"/>
              <a:buChar char="–"/>
              <a:defRPr sz="2800" b="0">
                <a:solidFill>
                  <a:srgbClr val="005CB9"/>
                </a:solidFill>
                <a:effectLst/>
              </a:defRPr>
            </a:lvl2pPr>
            <a:lvl3pPr>
              <a:lnSpc>
                <a:spcPct val="114000"/>
              </a:lnSpc>
              <a:spcBef>
                <a:spcPts val="1200"/>
              </a:spcBef>
              <a:defRPr sz="2400" b="0">
                <a:solidFill>
                  <a:srgbClr val="005CB9"/>
                </a:solidFill>
                <a:effectLst/>
              </a:defRPr>
            </a:lvl3pPr>
            <a:lvl4pPr>
              <a:lnSpc>
                <a:spcPct val="114000"/>
              </a:lnSpc>
              <a:spcBef>
                <a:spcPts val="1200"/>
              </a:spcBef>
              <a:buFont typeface="Arial" pitchFamily="34" charset="0"/>
              <a:buChar char="–"/>
              <a:defRPr sz="2000" b="0">
                <a:solidFill>
                  <a:srgbClr val="005CB9"/>
                </a:solidFill>
                <a:effectLst/>
              </a:defRPr>
            </a:lvl4pPr>
            <a:lvl5pPr>
              <a:lnSpc>
                <a:spcPct val="114000"/>
              </a:lnSpc>
              <a:spcBef>
                <a:spcPts val="1200"/>
              </a:spcBef>
              <a:buFont typeface="Arial" pitchFamily="34" charset="0"/>
              <a:buChar char="»"/>
              <a:defRPr sz="1800" b="0">
                <a:solidFill>
                  <a:srgbClr val="005CB9"/>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solidFill>
                  <a:schemeClr val="bg2"/>
                </a:solidFill>
              </a:defRPr>
            </a:lvl1pPr>
          </a:lstStyle>
          <a:p>
            <a:fld id="{95925D07-DF03-40F8-9D52-3F4BF7EADA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82058" tIns="41029" rIns="82058" bIns="41029" anchor="ctr"/>
          <a:lstStyle>
            <a:lvl1pPr>
              <a:defRPr sz="4400" b="1">
                <a:solidFill>
                  <a:srgbClr val="F3C003"/>
                </a:solidFill>
                <a:effectLst>
                  <a:outerShdw blurRad="38100" dist="38100" dir="2700000" algn="tl">
                    <a:srgbClr val="000000">
                      <a:alpha val="43137"/>
                    </a:srgbClr>
                  </a:outerShdw>
                </a:effectLst>
                <a:latin typeface="+mn-lt"/>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95925D07-DF03-40F8-9D52-3F4BF7EADA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3305035"/>
            <a:ext cx="7771534" cy="1021842"/>
          </a:xfrm>
          <a:prstGeom prst="rect">
            <a:avLst/>
          </a:prstGeom>
        </p:spPr>
        <p:txBody>
          <a:bodyPr lIns="82058" tIns="41029" rIns="82058" bIns="41029" anchor="t"/>
          <a:lstStyle>
            <a:lvl1pPr algn="l">
              <a:defRPr sz="4000" b="1" cap="all">
                <a:solidFill>
                  <a:srgbClr val="F3C003"/>
                </a:solidFill>
                <a:latin typeface="+mn-lt"/>
              </a:defRPr>
            </a:lvl1pPr>
          </a:lstStyle>
          <a:p>
            <a:r>
              <a:rPr lang="en-US"/>
              <a:t>Click to edit Master title style</a:t>
            </a:r>
          </a:p>
        </p:txBody>
      </p:sp>
      <p:sp>
        <p:nvSpPr>
          <p:cNvPr id="3" name="Text Placeholder 2"/>
          <p:cNvSpPr>
            <a:spLocks noGrp="1"/>
          </p:cNvSpPr>
          <p:nvPr>
            <p:ph type="body" idx="1"/>
          </p:nvPr>
        </p:nvSpPr>
        <p:spPr>
          <a:xfrm>
            <a:off x="722376" y="3031236"/>
            <a:ext cx="7772400" cy="274320"/>
          </a:xfrm>
          <a:prstGeom prst="rect">
            <a:avLst/>
          </a:prstGeom>
        </p:spPr>
        <p:txBody>
          <a:bodyPr lIns="82058" tIns="41029" rIns="82058" bIns="41029" anchor="b"/>
          <a:lstStyle>
            <a:lvl1pPr marL="0" indent="0">
              <a:buNone/>
              <a:defRPr sz="2000">
                <a:effectLst/>
              </a:defRPr>
            </a:lvl1pPr>
            <a:lvl2pPr marL="410291" indent="0">
              <a:buNone/>
              <a:defRPr sz="1600"/>
            </a:lvl2pPr>
            <a:lvl3pPr marL="820583" indent="0">
              <a:buNone/>
              <a:defRPr sz="1400"/>
            </a:lvl3pPr>
            <a:lvl4pPr marL="1230874" indent="0">
              <a:buNone/>
              <a:defRPr sz="1300"/>
            </a:lvl4pPr>
            <a:lvl5pPr marL="1641165" indent="0">
              <a:buNone/>
              <a:defRPr sz="1300"/>
            </a:lvl5pPr>
            <a:lvl6pPr marL="2051456" indent="0">
              <a:buNone/>
              <a:defRPr sz="1300"/>
            </a:lvl6pPr>
            <a:lvl7pPr marL="2461748" indent="0">
              <a:buNone/>
              <a:defRPr sz="1300"/>
            </a:lvl7pPr>
            <a:lvl8pPr marL="2872039" indent="0">
              <a:buNone/>
              <a:defRPr sz="1300"/>
            </a:lvl8pPr>
            <a:lvl9pPr marL="3282330" indent="0">
              <a:buNone/>
              <a:defRPr sz="1300"/>
            </a:lvl9pPr>
          </a:lstStyle>
          <a:p>
            <a:pPr lvl="0"/>
            <a:r>
              <a:rPr lang="en-US"/>
              <a:t>Click to edit Master text styles</a:t>
            </a:r>
          </a:p>
        </p:txBody>
      </p:sp>
      <p:sp>
        <p:nvSpPr>
          <p:cNvPr id="5" name="Picture Placeholder 4"/>
          <p:cNvSpPr>
            <a:spLocks noGrp="1"/>
          </p:cNvSpPr>
          <p:nvPr>
            <p:ph type="pic" sz="quarter" idx="10"/>
          </p:nvPr>
        </p:nvSpPr>
        <p:spPr>
          <a:xfrm>
            <a:off x="685800" y="569214"/>
            <a:ext cx="7845552" cy="2345436"/>
          </a:xfrm>
          <a:prstGeom prst="rect">
            <a:avLst/>
          </a:prstGeom>
        </p:spPr>
        <p:txBody>
          <a:bodyPr/>
          <a:lstStyle>
            <a:lvl1pPr>
              <a:buNone/>
              <a:defRPr/>
            </a:lvl1pPr>
          </a:lstStyle>
          <a:p>
            <a:pPr lvl="0"/>
            <a:endParaRPr lang="en-US" noProof="0"/>
          </a:p>
        </p:txBody>
      </p:sp>
      <p:sp>
        <p:nvSpPr>
          <p:cNvPr id="6" name="Slide Number Placeholder 5"/>
          <p:cNvSpPr>
            <a:spLocks noGrp="1"/>
          </p:cNvSpPr>
          <p:nvPr>
            <p:ph type="sldNum" sz="quarter" idx="11"/>
          </p:nvPr>
        </p:nvSpPr>
        <p:spPr/>
        <p:txBody>
          <a:bodyPr/>
          <a:lstStyle/>
          <a:p>
            <a:fld id="{95925D07-DF03-40F8-9D52-3F4BF7EADA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82058" tIns="41029" rIns="82058" bIns="41029" anchor="ctr"/>
          <a:lstStyle>
            <a:lvl1pPr>
              <a:defRPr sz="4400">
                <a:solidFill>
                  <a:srgbClr val="F3C003"/>
                </a:solidFill>
                <a:effectLst>
                  <a:outerShdw blurRad="38100" dist="38100" dir="2700000" algn="tl">
                    <a:srgbClr val="000000">
                      <a:alpha val="43137"/>
                    </a:srgbClr>
                  </a:outerShdw>
                </a:effectLst>
                <a:latin typeface="+mn-lt"/>
              </a:defRPr>
            </a:lvl1pPr>
          </a:lstStyle>
          <a:p>
            <a:r>
              <a:rPr lang="en-US"/>
              <a:t>Click to edit Master title style</a:t>
            </a:r>
          </a:p>
        </p:txBody>
      </p:sp>
      <p:sp>
        <p:nvSpPr>
          <p:cNvPr id="3" name="Content Placeholder 2"/>
          <p:cNvSpPr>
            <a:spLocks noGrp="1"/>
          </p:cNvSpPr>
          <p:nvPr>
            <p:ph sz="half" idx="1"/>
          </p:nvPr>
        </p:nvSpPr>
        <p:spPr>
          <a:xfrm>
            <a:off x="457200" y="1443037"/>
            <a:ext cx="4041648" cy="2966657"/>
          </a:xfrm>
          <a:prstGeom prst="rect">
            <a:avLst/>
          </a:prstGeom>
        </p:spPr>
        <p:txBody>
          <a:bodyPr lIns="82058" tIns="41029" rIns="82058" bIns="41029"/>
          <a:lstStyle>
            <a:lvl1pPr>
              <a:lnSpc>
                <a:spcPct val="114000"/>
              </a:lnSpc>
              <a:spcBef>
                <a:spcPts val="1200"/>
              </a:spcBef>
              <a:defRPr sz="2400" b="0">
                <a:solidFill>
                  <a:srgbClr val="005CB9"/>
                </a:solidFill>
                <a:effectLst/>
              </a:defRPr>
            </a:lvl1pPr>
            <a:lvl2pPr>
              <a:lnSpc>
                <a:spcPct val="114000"/>
              </a:lnSpc>
              <a:spcBef>
                <a:spcPts val="1200"/>
              </a:spcBef>
              <a:defRPr lang="en-US" sz="2000" b="0" dirty="0" smtClean="0">
                <a:solidFill>
                  <a:srgbClr val="005CB9"/>
                </a:solidFill>
                <a:effectLst/>
                <a:latin typeface="+mn-lt"/>
              </a:defRPr>
            </a:lvl2pPr>
            <a:lvl3pPr>
              <a:lnSpc>
                <a:spcPct val="114000"/>
              </a:lnSpc>
              <a:spcBef>
                <a:spcPts val="1200"/>
              </a:spcBef>
              <a:defRPr sz="1800" b="0">
                <a:solidFill>
                  <a:srgbClr val="005CB9"/>
                </a:solidFill>
                <a:effectLst/>
              </a:defRPr>
            </a:lvl3pPr>
            <a:lvl4pPr>
              <a:lnSpc>
                <a:spcPct val="114000"/>
              </a:lnSpc>
              <a:spcBef>
                <a:spcPts val="1200"/>
              </a:spcBef>
              <a:defRPr lang="en-US" sz="1600" b="0" dirty="0" smtClean="0">
                <a:solidFill>
                  <a:srgbClr val="005CB9"/>
                </a:solidFill>
                <a:effectLst/>
                <a:latin typeface="+mn-lt"/>
              </a:defRPr>
            </a:lvl4pPr>
            <a:lvl5pPr>
              <a:lnSpc>
                <a:spcPct val="114000"/>
              </a:lnSpc>
              <a:spcBef>
                <a:spcPts val="1200"/>
              </a:spcBef>
              <a:defRPr lang="en-US" sz="1400" b="0" dirty="0">
                <a:solidFill>
                  <a:srgbClr val="005CB9"/>
                </a:solidFill>
                <a:effectLst/>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0"/>
          </p:nvPr>
        </p:nvSpPr>
        <p:spPr>
          <a:xfrm>
            <a:off x="4645152" y="1443037"/>
            <a:ext cx="4041648" cy="2966657"/>
          </a:xfrm>
          <a:prstGeom prst="rect">
            <a:avLst/>
          </a:prstGeom>
        </p:spPr>
        <p:txBody>
          <a:bodyPr/>
          <a:lstStyle>
            <a:lvl1pPr>
              <a:buNone/>
              <a:defRPr>
                <a:solidFill>
                  <a:srgbClr val="005CB9"/>
                </a:solidFill>
                <a:effectLst/>
              </a:defRPr>
            </a:lvl1pPr>
          </a:lstStyle>
          <a:p>
            <a:pPr lvl="0"/>
            <a:endParaRPr lang="en-US" noProof="0"/>
          </a:p>
        </p:txBody>
      </p:sp>
      <p:sp>
        <p:nvSpPr>
          <p:cNvPr id="5" name="Slide Number Placeholder 4"/>
          <p:cNvSpPr>
            <a:spLocks noGrp="1"/>
          </p:cNvSpPr>
          <p:nvPr>
            <p:ph type="sldNum" sz="quarter" idx="11"/>
          </p:nvPr>
        </p:nvSpPr>
        <p:spPr/>
        <p:txBody>
          <a:bodyPr/>
          <a:lstStyle/>
          <a:p>
            <a:fld id="{95925D07-DF03-40F8-9D52-3F4BF7EADA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82058" tIns="41029" rIns="82058" bIns="41029" anchor="ctr"/>
          <a:lstStyle>
            <a:lvl1pPr>
              <a:defRPr sz="4400">
                <a:solidFill>
                  <a:srgbClr val="F3C003"/>
                </a:solidFill>
                <a:effectLst>
                  <a:outerShdw blurRad="38100" dist="38100" dir="2700000" algn="tl">
                    <a:srgbClr val="000000">
                      <a:alpha val="43137"/>
                    </a:srgbClr>
                  </a:outerShdw>
                </a:effectLst>
                <a:latin typeface="+mn-lt"/>
              </a:defRPr>
            </a:lvl1pPr>
          </a:lstStyle>
          <a:p>
            <a:r>
              <a:rPr lang="en-US"/>
              <a:t>Click to edit Master title style</a:t>
            </a:r>
          </a:p>
        </p:txBody>
      </p:sp>
      <p:sp>
        <p:nvSpPr>
          <p:cNvPr id="3" name="Content Placeholder 2"/>
          <p:cNvSpPr>
            <a:spLocks noGrp="1"/>
          </p:cNvSpPr>
          <p:nvPr>
            <p:ph sz="half" idx="1"/>
          </p:nvPr>
        </p:nvSpPr>
        <p:spPr>
          <a:xfrm>
            <a:off x="4645152" y="1450181"/>
            <a:ext cx="4041648" cy="2959513"/>
          </a:xfrm>
          <a:prstGeom prst="rect">
            <a:avLst/>
          </a:prstGeom>
        </p:spPr>
        <p:txBody>
          <a:bodyPr lIns="82058" tIns="41029" rIns="82058" bIns="41029"/>
          <a:lstStyle>
            <a:lvl1pPr>
              <a:lnSpc>
                <a:spcPct val="114000"/>
              </a:lnSpc>
              <a:spcBef>
                <a:spcPts val="1200"/>
              </a:spcBef>
              <a:defRPr sz="2400" b="0">
                <a:solidFill>
                  <a:srgbClr val="005CB9"/>
                </a:solidFill>
                <a:effectLst/>
              </a:defRPr>
            </a:lvl1pPr>
            <a:lvl2pPr>
              <a:lnSpc>
                <a:spcPct val="114000"/>
              </a:lnSpc>
              <a:spcBef>
                <a:spcPts val="1200"/>
              </a:spcBef>
              <a:defRPr lang="en-US" sz="2000" b="0" dirty="0" smtClean="0">
                <a:solidFill>
                  <a:srgbClr val="005CB9"/>
                </a:solidFill>
                <a:effectLst/>
                <a:latin typeface="+mn-lt"/>
              </a:defRPr>
            </a:lvl2pPr>
            <a:lvl3pPr>
              <a:lnSpc>
                <a:spcPct val="114000"/>
              </a:lnSpc>
              <a:spcBef>
                <a:spcPts val="1200"/>
              </a:spcBef>
              <a:defRPr sz="1800" b="0">
                <a:solidFill>
                  <a:srgbClr val="005CB9"/>
                </a:solidFill>
                <a:effectLst/>
              </a:defRPr>
            </a:lvl3pPr>
            <a:lvl4pPr>
              <a:lnSpc>
                <a:spcPct val="114000"/>
              </a:lnSpc>
              <a:spcBef>
                <a:spcPts val="1200"/>
              </a:spcBef>
              <a:defRPr lang="en-US" sz="1600" b="0" dirty="0" smtClean="0">
                <a:solidFill>
                  <a:srgbClr val="005CB9"/>
                </a:solidFill>
                <a:effectLst/>
                <a:latin typeface="+mn-lt"/>
              </a:defRPr>
            </a:lvl4pPr>
            <a:lvl5pPr>
              <a:lnSpc>
                <a:spcPct val="114000"/>
              </a:lnSpc>
              <a:spcBef>
                <a:spcPts val="1200"/>
              </a:spcBef>
              <a:defRPr lang="en-US" sz="1400" b="0" dirty="0">
                <a:solidFill>
                  <a:srgbClr val="005CB9"/>
                </a:solidFill>
                <a:effectLst/>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0"/>
          </p:nvPr>
        </p:nvSpPr>
        <p:spPr>
          <a:xfrm>
            <a:off x="457200" y="1443037"/>
            <a:ext cx="4041648" cy="2966657"/>
          </a:xfrm>
          <a:prstGeom prst="rect">
            <a:avLst/>
          </a:prstGeom>
        </p:spPr>
        <p:txBody>
          <a:bodyPr/>
          <a:lstStyle>
            <a:lvl1pPr>
              <a:buNone/>
              <a:defRPr>
                <a:solidFill>
                  <a:srgbClr val="005CB9"/>
                </a:solidFill>
                <a:effectLst/>
              </a:defRPr>
            </a:lvl1pPr>
          </a:lstStyle>
          <a:p>
            <a:pPr lvl="0"/>
            <a:endParaRPr lang="en-US" noProof="0"/>
          </a:p>
        </p:txBody>
      </p:sp>
      <p:sp>
        <p:nvSpPr>
          <p:cNvPr id="5" name="Slide Number Placeholder 4"/>
          <p:cNvSpPr>
            <a:spLocks noGrp="1"/>
          </p:cNvSpPr>
          <p:nvPr>
            <p:ph type="sldNum" sz="quarter" idx="11"/>
          </p:nvPr>
        </p:nvSpPr>
        <p:spPr/>
        <p:txBody>
          <a:bodyPr/>
          <a:lstStyle/>
          <a:p>
            <a:fld id="{95925D07-DF03-40F8-9D52-3F4BF7EADA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0" y="204858"/>
            <a:ext cx="3007591" cy="871958"/>
          </a:xfrm>
          <a:prstGeom prst="rect">
            <a:avLst/>
          </a:prstGeom>
        </p:spPr>
        <p:txBody>
          <a:bodyPr lIns="82058" tIns="41029" rIns="82058" bIns="41029" anchor="b"/>
          <a:lstStyle>
            <a:lvl1pPr algn="l">
              <a:defRPr sz="2000" b="1">
                <a:solidFill>
                  <a:srgbClr val="F3C003"/>
                </a:solidFill>
                <a:latin typeface="+mn-lt"/>
              </a:defRPr>
            </a:lvl1pPr>
          </a:lstStyle>
          <a:p>
            <a:r>
              <a:rPr lang="en-US"/>
              <a:t>Click to edit Master title style</a:t>
            </a:r>
          </a:p>
        </p:txBody>
      </p:sp>
      <p:sp>
        <p:nvSpPr>
          <p:cNvPr id="3" name="Content Placeholder 2"/>
          <p:cNvSpPr>
            <a:spLocks noGrp="1"/>
          </p:cNvSpPr>
          <p:nvPr>
            <p:ph idx="1"/>
          </p:nvPr>
        </p:nvSpPr>
        <p:spPr>
          <a:xfrm>
            <a:off x="3574762" y="1435894"/>
            <a:ext cx="5111750" cy="3030599"/>
          </a:xfrm>
          <a:prstGeom prst="rect">
            <a:avLst/>
          </a:prstGeom>
        </p:spPr>
        <p:txBody>
          <a:bodyPr lIns="82058" tIns="41029" rIns="82058" bIns="41029"/>
          <a:lstStyle>
            <a:lvl1pPr>
              <a:lnSpc>
                <a:spcPct val="114000"/>
              </a:lnSpc>
              <a:spcBef>
                <a:spcPts val="1200"/>
              </a:spcBef>
              <a:defRPr sz="2800" b="0">
                <a:solidFill>
                  <a:srgbClr val="005CB9"/>
                </a:solidFill>
                <a:effectLst/>
              </a:defRPr>
            </a:lvl1pPr>
            <a:lvl2pPr>
              <a:lnSpc>
                <a:spcPct val="114000"/>
              </a:lnSpc>
              <a:spcBef>
                <a:spcPts val="1200"/>
              </a:spcBef>
              <a:buFont typeface="Arial" pitchFamily="34" charset="0"/>
              <a:buChar char="–"/>
              <a:defRPr sz="2400" b="0">
                <a:solidFill>
                  <a:srgbClr val="005CB9"/>
                </a:solidFill>
                <a:effectLst/>
              </a:defRPr>
            </a:lvl2pPr>
            <a:lvl3pPr>
              <a:lnSpc>
                <a:spcPct val="114000"/>
              </a:lnSpc>
              <a:spcBef>
                <a:spcPts val="1200"/>
              </a:spcBef>
              <a:defRPr sz="2000" b="0">
                <a:solidFill>
                  <a:srgbClr val="005CB9"/>
                </a:solidFill>
                <a:effectLst/>
              </a:defRPr>
            </a:lvl3pPr>
            <a:lvl4pPr>
              <a:lnSpc>
                <a:spcPct val="114000"/>
              </a:lnSpc>
              <a:spcBef>
                <a:spcPts val="1200"/>
              </a:spcBef>
              <a:buFont typeface="Arial" pitchFamily="34" charset="0"/>
              <a:buChar char="–"/>
              <a:defRPr sz="1800" b="0">
                <a:solidFill>
                  <a:srgbClr val="005CB9"/>
                </a:solidFill>
                <a:effectLst/>
              </a:defRPr>
            </a:lvl4pPr>
            <a:lvl5pPr>
              <a:lnSpc>
                <a:spcPct val="114000"/>
              </a:lnSpc>
              <a:spcBef>
                <a:spcPts val="1200"/>
              </a:spcBef>
              <a:buFont typeface="Arial" pitchFamily="34" charset="0"/>
              <a:buChar char="»"/>
              <a:defRPr sz="1600" b="0">
                <a:solidFill>
                  <a:srgbClr val="005CB9"/>
                </a:solidFill>
                <a:effectLst/>
              </a:defRPr>
            </a:lvl5pPr>
            <a:lvl6pPr>
              <a:defRPr sz="1800"/>
            </a:lvl6pPr>
            <a:lvl7pPr>
              <a:defRPr sz="1800"/>
            </a:lvl7pPr>
            <a:lvl8pPr>
              <a:defRPr sz="1800"/>
            </a:lvl8pPr>
            <a:lvl9pPr>
              <a:defRPr sz="1800"/>
            </a:lvl9pPr>
          </a:lstStyle>
          <a:p>
            <a:pPr lvl="0"/>
            <a:r>
              <a:rPr lang="en-US"/>
              <a:t>Click </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90" y="1435894"/>
            <a:ext cx="3007591" cy="3056144"/>
          </a:xfrm>
          <a:prstGeom prst="rect">
            <a:avLst/>
          </a:prstGeom>
        </p:spPr>
        <p:txBody>
          <a:bodyPr lIns="82058" tIns="41029" rIns="82058" bIns="41029"/>
          <a:lstStyle>
            <a:lvl1pPr marL="234950" indent="-234950">
              <a:lnSpc>
                <a:spcPct val="114000"/>
              </a:lnSpc>
              <a:spcBef>
                <a:spcPts val="1200"/>
              </a:spcBef>
              <a:buFont typeface="Arial" pitchFamily="34" charset="0"/>
              <a:buChar char="•"/>
              <a:defRPr sz="1400" b="0">
                <a:solidFill>
                  <a:srgbClr val="005CB9"/>
                </a:solidFill>
                <a:effectLst/>
              </a:defRPr>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95925D07-DF03-40F8-9D52-3F4BF7EADA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3" y="3600241"/>
            <a:ext cx="5486977" cy="425473"/>
          </a:xfrm>
          <a:prstGeom prst="rect">
            <a:avLst/>
          </a:prstGeom>
        </p:spPr>
        <p:txBody>
          <a:bodyPr lIns="82058" tIns="41029" rIns="82058" bIns="41029" anchor="b"/>
          <a:lstStyle>
            <a:lvl1pPr algn="l">
              <a:defRPr sz="2000" b="1">
                <a:solidFill>
                  <a:srgbClr val="F3C003"/>
                </a:solidFill>
                <a:latin typeface="+mn-lt"/>
              </a:defRPr>
            </a:lvl1pPr>
          </a:lstStyle>
          <a:p>
            <a:r>
              <a:rPr lang="en-US"/>
              <a:t>Click to edit Master title style</a:t>
            </a:r>
          </a:p>
        </p:txBody>
      </p:sp>
      <p:sp>
        <p:nvSpPr>
          <p:cNvPr id="3" name="Picture Placeholder 2"/>
          <p:cNvSpPr>
            <a:spLocks noGrp="1"/>
          </p:cNvSpPr>
          <p:nvPr>
            <p:ph type="pic" idx="1"/>
          </p:nvPr>
        </p:nvSpPr>
        <p:spPr>
          <a:xfrm>
            <a:off x="1792433" y="459091"/>
            <a:ext cx="5486977" cy="3086520"/>
          </a:xfrm>
          <a:prstGeom prst="rect">
            <a:avLst/>
          </a:prstGeom>
        </p:spPr>
        <p:txBody>
          <a:bodyPr lIns="82058" tIns="41029" rIns="82058" bIns="41029"/>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pPr lvl="0"/>
            <a:endParaRPr lang="en-US" noProof="0"/>
          </a:p>
        </p:txBody>
      </p:sp>
      <p:sp>
        <p:nvSpPr>
          <p:cNvPr id="4" name="Text Placeholder 3"/>
          <p:cNvSpPr>
            <a:spLocks noGrp="1"/>
          </p:cNvSpPr>
          <p:nvPr>
            <p:ph type="body" sz="half" idx="2"/>
          </p:nvPr>
        </p:nvSpPr>
        <p:spPr>
          <a:xfrm>
            <a:off x="1792433" y="4025713"/>
            <a:ext cx="5486977" cy="511118"/>
          </a:xfrm>
          <a:prstGeom prst="rect">
            <a:avLst/>
          </a:prstGeom>
        </p:spPr>
        <p:txBody>
          <a:bodyPr lIns="82058" tIns="41029" rIns="82058" bIns="41029"/>
          <a:lstStyle>
            <a:lvl1pPr marL="0" indent="0">
              <a:buNone/>
              <a:defRPr sz="1400" b="0">
                <a:effectLst/>
              </a:defRPr>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95925D07-DF03-40F8-9D52-3F4BF7EADA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82058" tIns="41029" rIns="82058" bIns="41029" anchor="ctr"/>
          <a:lstStyle>
            <a:lvl1pPr>
              <a:defRPr sz="4400">
                <a:solidFill>
                  <a:srgbClr val="F3C003"/>
                </a:solidFill>
                <a:effectLst>
                  <a:outerShdw blurRad="38100" dist="38100" dir="2700000" algn="tl">
                    <a:srgbClr val="000000">
                      <a:alpha val="43137"/>
                    </a:srgbClr>
                  </a:outerShdw>
                </a:effectLst>
                <a:latin typeface="+mn-lt"/>
              </a:defRPr>
            </a:lvl1pPr>
          </a:lstStyle>
          <a:p>
            <a:r>
              <a:rPr lang="en-US"/>
              <a:t>Click to edit Master title style</a:t>
            </a:r>
          </a:p>
        </p:txBody>
      </p:sp>
      <p:sp>
        <p:nvSpPr>
          <p:cNvPr id="3" name="Content Placeholder 2"/>
          <p:cNvSpPr>
            <a:spLocks noGrp="1"/>
          </p:cNvSpPr>
          <p:nvPr>
            <p:ph sz="half" idx="1"/>
          </p:nvPr>
        </p:nvSpPr>
        <p:spPr>
          <a:xfrm>
            <a:off x="457200" y="2014537"/>
            <a:ext cx="4041648" cy="2463737"/>
          </a:xfrm>
          <a:prstGeom prst="rect">
            <a:avLst/>
          </a:prstGeom>
        </p:spPr>
        <p:txBody>
          <a:bodyPr lIns="82058" tIns="41029" rIns="82058" bIns="41029"/>
          <a:lstStyle>
            <a:lvl1pPr>
              <a:lnSpc>
                <a:spcPct val="114000"/>
              </a:lnSpc>
              <a:spcBef>
                <a:spcPts val="1200"/>
              </a:spcBef>
              <a:buFont typeface="Arial" pitchFamily="34" charset="0"/>
              <a:buChar char="•"/>
              <a:defRPr sz="2400" b="0">
                <a:solidFill>
                  <a:srgbClr val="005CB9"/>
                </a:solidFill>
                <a:effectLst/>
              </a:defRPr>
            </a:lvl1pPr>
            <a:lvl2pPr>
              <a:lnSpc>
                <a:spcPct val="114000"/>
              </a:lnSpc>
              <a:spcBef>
                <a:spcPts val="1200"/>
              </a:spcBef>
              <a:buFont typeface="Arial" pitchFamily="34" charset="0"/>
              <a:buChar char="–"/>
              <a:defRPr sz="2000" b="0">
                <a:solidFill>
                  <a:srgbClr val="005CB9"/>
                </a:solidFill>
                <a:effectLst/>
              </a:defRPr>
            </a:lvl2pPr>
            <a:lvl3pPr>
              <a:lnSpc>
                <a:spcPct val="114000"/>
              </a:lnSpc>
              <a:spcBef>
                <a:spcPts val="1200"/>
              </a:spcBef>
              <a:buFont typeface="Arial" pitchFamily="34" charset="0"/>
              <a:buChar char="•"/>
              <a:defRPr sz="1800" b="0">
                <a:solidFill>
                  <a:srgbClr val="005CB9"/>
                </a:solidFill>
                <a:effectLst/>
              </a:defRPr>
            </a:lvl3pPr>
            <a:lvl4pPr>
              <a:lnSpc>
                <a:spcPct val="114000"/>
              </a:lnSpc>
              <a:spcBef>
                <a:spcPts val="1200"/>
              </a:spcBef>
              <a:buFont typeface="Arial" pitchFamily="34" charset="0"/>
              <a:buChar char="–"/>
              <a:defRPr sz="1600" b="0">
                <a:solidFill>
                  <a:srgbClr val="005CB9"/>
                </a:solidFill>
                <a:effectLst/>
              </a:defRPr>
            </a:lvl4pPr>
            <a:lvl5pPr>
              <a:lnSpc>
                <a:spcPct val="114000"/>
              </a:lnSpc>
              <a:spcBef>
                <a:spcPts val="1200"/>
              </a:spcBef>
              <a:buFont typeface="Arial" pitchFamily="34" charset="0"/>
              <a:buChar char="»"/>
              <a:defRPr sz="1400" b="0">
                <a:solidFill>
                  <a:srgbClr val="005CB9"/>
                </a:solidFill>
                <a:effectLs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152" y="2007394"/>
            <a:ext cx="4041648" cy="2470880"/>
          </a:xfrm>
          <a:prstGeom prst="rect">
            <a:avLst/>
          </a:prstGeom>
        </p:spPr>
        <p:txBody>
          <a:bodyPr lIns="82058" tIns="41029" rIns="82058" bIns="41029"/>
          <a:lstStyle>
            <a:lvl1pPr>
              <a:lnSpc>
                <a:spcPct val="114000"/>
              </a:lnSpc>
              <a:spcBef>
                <a:spcPts val="1200"/>
              </a:spcBef>
              <a:defRPr sz="2400" b="0">
                <a:solidFill>
                  <a:srgbClr val="005CB9"/>
                </a:solidFill>
                <a:effectLst/>
              </a:defRPr>
            </a:lvl1pPr>
            <a:lvl2pPr>
              <a:lnSpc>
                <a:spcPct val="114000"/>
              </a:lnSpc>
              <a:spcBef>
                <a:spcPts val="1200"/>
              </a:spcBef>
              <a:defRPr lang="en-US" sz="2000" b="0" dirty="0" smtClean="0">
                <a:solidFill>
                  <a:srgbClr val="005CB9"/>
                </a:solidFill>
                <a:effectLst/>
                <a:latin typeface="+mn-lt"/>
              </a:defRPr>
            </a:lvl2pPr>
            <a:lvl3pPr>
              <a:lnSpc>
                <a:spcPct val="114000"/>
              </a:lnSpc>
              <a:spcBef>
                <a:spcPts val="1200"/>
              </a:spcBef>
              <a:defRPr sz="1800" b="0">
                <a:solidFill>
                  <a:srgbClr val="005CB9"/>
                </a:solidFill>
                <a:effectLst/>
              </a:defRPr>
            </a:lvl3pPr>
            <a:lvl4pPr>
              <a:lnSpc>
                <a:spcPct val="114000"/>
              </a:lnSpc>
              <a:spcBef>
                <a:spcPts val="1200"/>
              </a:spcBef>
              <a:defRPr lang="en-US" sz="1600" b="0" dirty="0" smtClean="0">
                <a:solidFill>
                  <a:srgbClr val="005CB9"/>
                </a:solidFill>
                <a:effectLst/>
                <a:latin typeface="+mn-lt"/>
              </a:defRPr>
            </a:lvl4pPr>
            <a:lvl5pPr>
              <a:lnSpc>
                <a:spcPct val="114000"/>
              </a:lnSpc>
              <a:spcBef>
                <a:spcPts val="1200"/>
              </a:spcBef>
              <a:defRPr lang="en-US" sz="1400" b="0" dirty="0">
                <a:solidFill>
                  <a:srgbClr val="005CB9"/>
                </a:solidFill>
                <a:effectLst/>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0"/>
          </p:nvPr>
        </p:nvSpPr>
        <p:spPr>
          <a:xfrm>
            <a:off x="457200" y="1466469"/>
            <a:ext cx="4041648" cy="480060"/>
          </a:xfrm>
          <a:prstGeom prst="rect">
            <a:avLst/>
          </a:prstGeom>
        </p:spPr>
        <p:txBody>
          <a:bodyPr anchor="b"/>
          <a:lstStyle>
            <a:lvl1pPr marL="0" indent="0">
              <a:buNone/>
              <a:defRPr sz="2400" b="0" i="1">
                <a:solidFill>
                  <a:srgbClr val="F3C003"/>
                </a:solidFill>
                <a:effectLst/>
              </a:defRPr>
            </a:lvl1pPr>
          </a:lstStyle>
          <a:p>
            <a:pPr lvl="0"/>
            <a:r>
              <a:rPr lang="en-US"/>
              <a:t>Click to edit Master text styles</a:t>
            </a:r>
          </a:p>
        </p:txBody>
      </p:sp>
      <p:sp>
        <p:nvSpPr>
          <p:cNvPr id="13" name="Text Placeholder 12"/>
          <p:cNvSpPr>
            <a:spLocks noGrp="1"/>
          </p:cNvSpPr>
          <p:nvPr>
            <p:ph type="body" sz="quarter" idx="11"/>
          </p:nvPr>
        </p:nvSpPr>
        <p:spPr>
          <a:xfrm>
            <a:off x="4645152" y="1459325"/>
            <a:ext cx="4041648" cy="480060"/>
          </a:xfrm>
          <a:prstGeom prst="rect">
            <a:avLst/>
          </a:prstGeom>
        </p:spPr>
        <p:txBody>
          <a:bodyPr anchor="b"/>
          <a:lstStyle>
            <a:lvl1pPr marL="0" indent="0">
              <a:buNone/>
              <a:defRPr sz="2400" b="0" i="1">
                <a:solidFill>
                  <a:srgbClr val="F3C003"/>
                </a:solidFill>
                <a:effectLst/>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5925D07-DF03-40F8-9D52-3F4BF7EADA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bg2"/>
                </a:solidFill>
              </a:defRPr>
            </a:lvl1pPr>
          </a:lstStyle>
          <a:p>
            <a:fld id="{95925D07-DF03-40F8-9D52-3F4BF7EADA90}" type="slidenum">
              <a:rPr lang="en-US" smtClean="0"/>
              <a:pPr/>
              <a:t>‹#›</a:t>
            </a:fld>
            <a:endParaRPr lang="en-US"/>
          </a:p>
        </p:txBody>
      </p:sp>
      <p:pic>
        <p:nvPicPr>
          <p:cNvPr id="5" name="Picture 2" descr="W:\Community Relations\Graphics\Logos&amp;Artwork\2013 Children's Mercy System Logos\CMH_Kansas_City\PNG\CMH_Kansas_City_blue.png"/>
          <p:cNvPicPr>
            <a:picLocks noChangeAspect="1" noChangeArrowheads="1"/>
          </p:cNvPicPr>
          <p:nvPr userDrawn="1"/>
        </p:nvPicPr>
        <p:blipFill>
          <a:blip r:embed="rId14" cstate="print"/>
          <a:stretch>
            <a:fillRect/>
          </a:stretch>
        </p:blipFill>
        <p:spPr bwMode="auto">
          <a:xfrm>
            <a:off x="322805" y="4585547"/>
            <a:ext cx="1654014" cy="343208"/>
          </a:xfrm>
          <a:prstGeom prst="rect">
            <a:avLst/>
          </a:prstGeom>
          <a:noFill/>
        </p:spPr>
      </p:pic>
    </p:spTree>
  </p:cSld>
  <p:clrMap bg1="dk2" tx1="lt1" bg2="dk1" tx2="lt2" accent1="accent1" accent2="accent2" accent3="accent3" accent4="accent4" accent5="accent5" accent6="accent6" hlink="hlink" folHlink="folHlink"/>
  <p:sldLayoutIdLst>
    <p:sldLayoutId id="2147484322"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hf hdr="0" ftr="0" dt="0"/>
  <p:txStyles>
    <p:titleStyle>
      <a:lvl1pPr algn="ctr" rtl="0" eaLnBrk="0" fontAlgn="base" hangingPunct="0">
        <a:spcBef>
          <a:spcPct val="0"/>
        </a:spcBef>
        <a:spcAft>
          <a:spcPct val="0"/>
        </a:spcAft>
        <a:defRPr sz="4300" b="1">
          <a:solidFill>
            <a:srgbClr val="F5EB08"/>
          </a:solidFill>
          <a:latin typeface="+mj-lt"/>
          <a:ea typeface="ＭＳ Ｐゴシック" charset="0"/>
          <a:cs typeface="ＭＳ Ｐゴシック" charset="0"/>
        </a:defRPr>
      </a:lvl1pPr>
      <a:lvl2pPr algn="ctr" rtl="0" eaLnBrk="0" fontAlgn="base" hangingPunct="0">
        <a:spcBef>
          <a:spcPct val="0"/>
        </a:spcBef>
        <a:spcAft>
          <a:spcPct val="0"/>
        </a:spcAft>
        <a:defRPr sz="4300" b="1">
          <a:solidFill>
            <a:srgbClr val="F5EB08"/>
          </a:solidFill>
          <a:latin typeface="Franklin Gothic Demi" pitchFamily="34" charset="0"/>
          <a:ea typeface="ＭＳ Ｐゴシック" charset="0"/>
          <a:cs typeface="ＭＳ Ｐゴシック" charset="0"/>
        </a:defRPr>
      </a:lvl2pPr>
      <a:lvl3pPr algn="ctr" rtl="0" eaLnBrk="0" fontAlgn="base" hangingPunct="0">
        <a:spcBef>
          <a:spcPct val="0"/>
        </a:spcBef>
        <a:spcAft>
          <a:spcPct val="0"/>
        </a:spcAft>
        <a:defRPr sz="4300" b="1">
          <a:solidFill>
            <a:srgbClr val="F5EB08"/>
          </a:solidFill>
          <a:latin typeface="Franklin Gothic Demi" pitchFamily="34" charset="0"/>
          <a:ea typeface="ＭＳ Ｐゴシック" charset="0"/>
          <a:cs typeface="ＭＳ Ｐゴシック" charset="0"/>
        </a:defRPr>
      </a:lvl3pPr>
      <a:lvl4pPr algn="ctr" rtl="0" eaLnBrk="0" fontAlgn="base" hangingPunct="0">
        <a:spcBef>
          <a:spcPct val="0"/>
        </a:spcBef>
        <a:spcAft>
          <a:spcPct val="0"/>
        </a:spcAft>
        <a:defRPr sz="4300" b="1">
          <a:solidFill>
            <a:srgbClr val="F5EB08"/>
          </a:solidFill>
          <a:latin typeface="Franklin Gothic Demi" pitchFamily="34" charset="0"/>
          <a:ea typeface="ＭＳ Ｐゴシック" charset="0"/>
          <a:cs typeface="ＭＳ Ｐゴシック" charset="0"/>
        </a:defRPr>
      </a:lvl4pPr>
      <a:lvl5pPr algn="ctr" rtl="0" eaLnBrk="0" fontAlgn="base" hangingPunct="0">
        <a:spcBef>
          <a:spcPct val="0"/>
        </a:spcBef>
        <a:spcAft>
          <a:spcPct val="0"/>
        </a:spcAft>
        <a:defRPr sz="4300" b="1">
          <a:solidFill>
            <a:srgbClr val="F5EB08"/>
          </a:solidFill>
          <a:latin typeface="Franklin Gothic Demi" pitchFamily="34" charset="0"/>
          <a:ea typeface="ＭＳ Ｐゴシック" charset="0"/>
          <a:cs typeface="ＭＳ Ｐゴシック" charset="0"/>
        </a:defRPr>
      </a:lvl5pPr>
      <a:lvl6pPr marL="410291" algn="ctr" defTabSz="914608" rtl="0" fontAlgn="base">
        <a:spcBef>
          <a:spcPct val="0"/>
        </a:spcBef>
        <a:spcAft>
          <a:spcPct val="0"/>
        </a:spcAft>
        <a:defRPr sz="4300" b="1">
          <a:solidFill>
            <a:srgbClr val="F5EB08"/>
          </a:solidFill>
          <a:latin typeface="Franklin Gothic Demi" pitchFamily="34" charset="0"/>
        </a:defRPr>
      </a:lvl6pPr>
      <a:lvl7pPr marL="820583" algn="ctr" defTabSz="914608" rtl="0" fontAlgn="base">
        <a:spcBef>
          <a:spcPct val="0"/>
        </a:spcBef>
        <a:spcAft>
          <a:spcPct val="0"/>
        </a:spcAft>
        <a:defRPr sz="4300" b="1">
          <a:solidFill>
            <a:srgbClr val="F5EB08"/>
          </a:solidFill>
          <a:latin typeface="Franklin Gothic Demi" pitchFamily="34" charset="0"/>
        </a:defRPr>
      </a:lvl7pPr>
      <a:lvl8pPr marL="1230874" algn="ctr" defTabSz="914608" rtl="0" fontAlgn="base">
        <a:spcBef>
          <a:spcPct val="0"/>
        </a:spcBef>
        <a:spcAft>
          <a:spcPct val="0"/>
        </a:spcAft>
        <a:defRPr sz="4300" b="1">
          <a:solidFill>
            <a:srgbClr val="F5EB08"/>
          </a:solidFill>
          <a:latin typeface="Franklin Gothic Demi" pitchFamily="34" charset="0"/>
        </a:defRPr>
      </a:lvl8pPr>
      <a:lvl9pPr marL="1641165" algn="ctr" defTabSz="914608" rtl="0" fontAlgn="base">
        <a:spcBef>
          <a:spcPct val="0"/>
        </a:spcBef>
        <a:spcAft>
          <a:spcPct val="0"/>
        </a:spcAft>
        <a:defRPr sz="4300" b="1">
          <a:solidFill>
            <a:srgbClr val="F5EB08"/>
          </a:solidFill>
          <a:latin typeface="Franklin Gothic Demi"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3200" b="1">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1363" indent="-284163" algn="l" rtl="0" eaLnBrk="0" fontAlgn="base" hangingPunct="0">
        <a:spcBef>
          <a:spcPct val="20000"/>
        </a:spcBef>
        <a:spcAft>
          <a:spcPct val="0"/>
        </a:spcAft>
        <a:buClr>
          <a:schemeClr val="tx1"/>
        </a:buClr>
        <a:buFont typeface="Wingdings" pitchFamily="2" charset="2"/>
        <a:buChar char="§"/>
        <a:defRPr sz="2800" b="1">
          <a:solidFill>
            <a:schemeClr val="tx1"/>
          </a:solidFill>
          <a:effectLst>
            <a:outerShdw blurRad="38100" dist="38100" dir="2700000" algn="tl">
              <a:srgbClr val="000000"/>
            </a:outerShdw>
          </a:effectLst>
          <a:latin typeface="+mn-lt"/>
          <a:ea typeface="ＭＳ Ｐゴシック" charset="0"/>
        </a:defRPr>
      </a:lvl2pPr>
      <a:lvl3pPr marL="1141413" indent="-227013" algn="l" rtl="0" eaLnBrk="0" fontAlgn="base" hangingPunct="0">
        <a:spcBef>
          <a:spcPct val="20000"/>
        </a:spcBef>
        <a:spcAft>
          <a:spcPct val="0"/>
        </a:spcAft>
        <a:buClr>
          <a:schemeClr val="tx1"/>
        </a:buClr>
        <a:buFont typeface="Wingdings" pitchFamily="2" charset="2"/>
        <a:buChar char="§"/>
        <a:defRPr sz="2400" b="1">
          <a:solidFill>
            <a:schemeClr val="tx1"/>
          </a:solidFill>
          <a:effectLst>
            <a:outerShdw blurRad="38100" dist="38100" dir="2700000" algn="tl">
              <a:srgbClr val="000000"/>
            </a:outerShdw>
          </a:effectLst>
          <a:latin typeface="+mn-lt"/>
          <a:ea typeface="ＭＳ Ｐゴシック" charset="0"/>
        </a:defRPr>
      </a:lvl3pPr>
      <a:lvl4pPr marL="1598613" indent="-227013" algn="l" rtl="0" eaLnBrk="0" fontAlgn="base" hangingPunct="0">
        <a:spcBef>
          <a:spcPct val="2000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ea typeface="ＭＳ Ｐゴシック" charset="0"/>
        </a:defRPr>
      </a:lvl4pPr>
      <a:lvl5pPr marL="2055813" indent="-227013" algn="l" rtl="0" eaLnBrk="0" fontAlgn="base" hangingPunct="0">
        <a:spcBef>
          <a:spcPct val="2000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ea typeface="ＭＳ Ｐゴシック" charset="0"/>
        </a:defRPr>
      </a:lvl5pPr>
      <a:lvl6pPr marL="2467446" indent="-227940" algn="l" defTabSz="914608" rtl="0" fontAlgn="base">
        <a:spcBef>
          <a:spcPct val="2000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defRPr>
      </a:lvl6pPr>
      <a:lvl7pPr marL="2877737" indent="-227940" algn="l" defTabSz="914608" rtl="0" fontAlgn="base">
        <a:spcBef>
          <a:spcPct val="2000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defRPr>
      </a:lvl7pPr>
      <a:lvl8pPr marL="3288029" indent="-227940" algn="l" defTabSz="914608" rtl="0" fontAlgn="base">
        <a:spcBef>
          <a:spcPct val="2000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defRPr>
      </a:lvl8pPr>
      <a:lvl9pPr marL="3698320" indent="-227940" algn="l" defTabSz="914608" rtl="0" fontAlgn="base">
        <a:spcBef>
          <a:spcPct val="2000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www.nlm.nih.gov/medlineplus/ency/article/003200.ht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atiented.solutions.aap.org/handout.aspx?resultClick=24&amp;gbosid=156447"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s://www-clinicalkey-com.ezproxy.cmh.edu/#!/browse/book/3-s2.0-C20130000801" TargetMode="External"/><Relationship Id="rId3" Type="http://schemas.openxmlformats.org/officeDocument/2006/relationships/hyperlink" Target="https://www-clinicalkey-com.ezproxy.cmh.edu/#!/search/Mick%20Nathan W./%7B%22type%22:%22author%22%7D" TargetMode="External"/><Relationship Id="rId7" Type="http://schemas.openxmlformats.org/officeDocument/2006/relationships/hyperlink" Target="https://www-clinicalkey-com.ezproxy.cmh.edu/#!/search/Macdonald%20Robert L./%7B%22type%22:%22author%22%7D"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clinicalkey-com.ezproxy.cmh.edu/#!/search/Gallagher%20Martin J./%7B%22type%22:%22author%22%7D" TargetMode="External"/><Relationship Id="rId11" Type="http://schemas.openxmlformats.org/officeDocument/2006/relationships/hyperlink" Target="https://www-clinicalkey-com.ezproxy.cmh.edu/#!/browse/book/3-s2.0-C20120035867" TargetMode="External"/><Relationship Id="rId5" Type="http://schemas.openxmlformats.org/officeDocument/2006/relationships/hyperlink" Target="https://www-clinicalkey-com.ezproxy.cmh.edu/#!/search/Abou-Khalil%20Bassel W./%7B%22type%22:%22author%22%7D" TargetMode="External"/><Relationship Id="rId10" Type="http://schemas.openxmlformats.org/officeDocument/2006/relationships/hyperlink" Target="https://www-clinicalkey-com.ezproxy.cmh.edu/#!/search/Hani%20Abeer J./%7B%22type%22:%22author%22%7D" TargetMode="External"/><Relationship Id="rId4" Type="http://schemas.openxmlformats.org/officeDocument/2006/relationships/hyperlink" Target="https://www-clinicalkey-com.ezproxy.cmh.edu/#!/browse/book/3-s2.0-C20141019850" TargetMode="External"/><Relationship Id="rId9" Type="http://schemas.openxmlformats.org/officeDocument/2006/relationships/hyperlink" Target="https://www-clinicalkey-com.ezproxy.cmh.edu/#!/search/Mikati%20Mohamad A./%7B%22type%22:%22author%22%7D"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ctrTitle"/>
          </p:nvPr>
        </p:nvSpPr>
        <p:spPr>
          <a:xfrm>
            <a:off x="0" y="102045"/>
            <a:ext cx="9144000" cy="1063368"/>
          </a:xfrm>
        </p:spPr>
        <p:txBody>
          <a:bodyPr vert="horz" wrap="square" numCol="1" anchorCtr="0" compatLnSpc="1">
            <a:prstTxWarp prst="textNoShape">
              <a:avLst/>
            </a:prstTxWarp>
          </a:bodyPr>
          <a:lstStyle/>
          <a:p>
            <a:pPr>
              <a:defRPr/>
            </a:pPr>
            <a:r>
              <a:rPr lang="en-US" sz="3600" dirty="0">
                <a:effectLst>
                  <a:outerShdw blurRad="38100" dist="38100" dir="2700000" algn="tl">
                    <a:srgbClr val="000000"/>
                  </a:outerShdw>
                </a:effectLst>
                <a:ea typeface="ＭＳ Ｐゴシック"/>
              </a:rPr>
              <a:t>SPUC Weekly Webinar</a:t>
            </a:r>
            <a:br>
              <a:rPr lang="en-US" sz="3600" dirty="0">
                <a:effectLst>
                  <a:outerShdw blurRad="38100" dist="38100" dir="2700000" algn="tl">
                    <a:srgbClr val="000000"/>
                  </a:outerShdw>
                </a:effectLst>
                <a:ea typeface="ＭＳ Ｐゴシック"/>
              </a:rPr>
            </a:br>
            <a:r>
              <a:rPr lang="en-US" sz="3600" dirty="0">
                <a:effectLst>
                  <a:outerShdw blurRad="38100" dist="38100" dir="2700000" algn="tl">
                    <a:srgbClr val="000000"/>
                  </a:outerShdw>
                </a:effectLst>
                <a:ea typeface="ＭＳ Ｐゴシック"/>
              </a:rPr>
              <a:t>Febrile Seizures</a:t>
            </a:r>
            <a:endParaRPr lang="en-US" dirty="0"/>
          </a:p>
        </p:txBody>
      </p:sp>
      <p:sp>
        <p:nvSpPr>
          <p:cNvPr id="4" name="Subtitle 3">
            <a:extLst>
              <a:ext uri="{FF2B5EF4-FFF2-40B4-BE49-F238E27FC236}">
                <a16:creationId xmlns:a16="http://schemas.microsoft.com/office/drawing/2014/main" id="{EFD17EA5-3ED7-4E28-947E-3E81F120E042}"/>
              </a:ext>
            </a:extLst>
          </p:cNvPr>
          <p:cNvSpPr>
            <a:spLocks noGrp="1"/>
          </p:cNvSpPr>
          <p:nvPr>
            <p:ph type="subTitle" idx="1"/>
          </p:nvPr>
        </p:nvSpPr>
        <p:spPr/>
        <p:txBody>
          <a:bodyPr lIns="82058" tIns="41029" rIns="82058" bIns="41029" anchor="t"/>
          <a:lstStyle/>
          <a:p>
            <a:r>
              <a:rPr lang="en-US">
                <a:cs typeface="Arial"/>
              </a:rPr>
              <a:t>Katie Doran, DO FAAP</a:t>
            </a:r>
            <a:endParaRPr lang="en-US" b="0">
              <a:cs typeface="Arial"/>
            </a:endParaRPr>
          </a:p>
          <a:p>
            <a:r>
              <a:rPr lang="en-US">
                <a:cs typeface="Arial"/>
              </a:rPr>
              <a:t>Division of Urgent Care</a:t>
            </a:r>
            <a:endParaRPr lang="en-US" b="0">
              <a:cs typeface="Arial"/>
            </a:endParaRPr>
          </a:p>
          <a:p>
            <a:r>
              <a:rPr lang="en-US">
                <a:ea typeface="ＭＳ Ｐゴシック"/>
                <a:cs typeface="Arial"/>
              </a:rPr>
              <a:t>Children's Mercy Hospital</a:t>
            </a:r>
          </a:p>
          <a:p>
            <a:r>
              <a:rPr lang="en-US">
                <a:ea typeface="ＭＳ Ｐゴシック"/>
                <a:cs typeface="Arial"/>
              </a:rPr>
              <a:t>October 17, 2019</a:t>
            </a:r>
            <a:endParaRPr lang="en-US">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3FF3-1569-4B81-87B2-6ED8EFDDF2C5}"/>
              </a:ext>
            </a:extLst>
          </p:cNvPr>
          <p:cNvSpPr>
            <a:spLocks noGrp="1"/>
          </p:cNvSpPr>
          <p:nvPr>
            <p:ph type="title"/>
          </p:nvPr>
        </p:nvSpPr>
        <p:spPr>
          <a:xfrm>
            <a:off x="457200" y="205740"/>
            <a:ext cx="8229600" cy="857250"/>
          </a:xfrm>
          <a:prstGeom prst="rect">
            <a:avLst/>
          </a:prstGeom>
        </p:spPr>
        <p:txBody>
          <a:bodyPr anchor="ctr">
            <a:normAutofit/>
          </a:bodyPr>
          <a:lstStyle/>
          <a:p>
            <a:r>
              <a:rPr lang="en-US">
                <a:ea typeface="ＭＳ Ｐゴシック"/>
              </a:rPr>
              <a:t>CPG Simple Febrile Seizure</a:t>
            </a:r>
          </a:p>
        </p:txBody>
      </p:sp>
      <p:pic>
        <p:nvPicPr>
          <p:cNvPr id="6" name="Picture 6" descr="A close up of a map&#10;&#10;Description generated with very high confidence">
            <a:extLst>
              <a:ext uri="{FF2B5EF4-FFF2-40B4-BE49-F238E27FC236}">
                <a16:creationId xmlns:a16="http://schemas.microsoft.com/office/drawing/2014/main" id="{1A7D22BA-A8BE-4D52-AE73-D2B9AE7DCB11}"/>
              </a:ext>
            </a:extLst>
          </p:cNvPr>
          <p:cNvPicPr>
            <a:picLocks noChangeAspect="1"/>
          </p:cNvPicPr>
          <p:nvPr/>
        </p:nvPicPr>
        <p:blipFill>
          <a:blip r:embed="rId3"/>
          <a:stretch>
            <a:fillRect/>
          </a:stretch>
        </p:blipFill>
        <p:spPr>
          <a:xfrm>
            <a:off x="2159000" y="1478755"/>
            <a:ext cx="4826000" cy="3257550"/>
          </a:xfrm>
          <a:prstGeom prst="rect">
            <a:avLst/>
          </a:prstGeom>
          <a:noFill/>
        </p:spPr>
      </p:pic>
      <p:sp>
        <p:nvSpPr>
          <p:cNvPr id="3" name="Slide Number Placeholder 2">
            <a:extLst>
              <a:ext uri="{FF2B5EF4-FFF2-40B4-BE49-F238E27FC236}">
                <a16:creationId xmlns:a16="http://schemas.microsoft.com/office/drawing/2014/main" id="{284D470E-1217-42CA-A80C-9736B2B0478A}"/>
              </a:ext>
            </a:extLst>
          </p:cNvPr>
          <p:cNvSpPr>
            <a:spLocks noGrp="1"/>
          </p:cNvSpPr>
          <p:nvPr>
            <p:ph type="sldNum" sz="quarter" idx="10"/>
          </p:nvPr>
        </p:nvSpPr>
        <p:spPr>
          <a:xfrm>
            <a:off x="6553200" y="4767263"/>
            <a:ext cx="2133600" cy="273844"/>
          </a:xfrm>
          <a:prstGeom prst="rect">
            <a:avLst/>
          </a:prstGeom>
        </p:spPr>
        <p:txBody>
          <a:bodyPr anchor="ctr">
            <a:normAutofit/>
          </a:bodyPr>
          <a:lstStyle/>
          <a:p>
            <a:pPr>
              <a:lnSpc>
                <a:spcPct val="90000"/>
              </a:lnSpc>
              <a:spcAft>
                <a:spcPts val="600"/>
              </a:spcAft>
            </a:pPr>
            <a:fld id="{95925D07-DF03-40F8-9D52-3F4BF7EADA90}" type="slidenum">
              <a:rPr lang="en-US" smtClean="0"/>
              <a:pPr>
                <a:lnSpc>
                  <a:spcPct val="90000"/>
                </a:lnSpc>
                <a:spcAft>
                  <a:spcPts val="600"/>
                </a:spcAft>
              </a:pPr>
              <a:t>10</a:t>
            </a:fld>
            <a:endParaRPr lang="en-US"/>
          </a:p>
        </p:txBody>
      </p:sp>
      <p:sp>
        <p:nvSpPr>
          <p:cNvPr id="4" name="TextBox 3">
            <a:extLst>
              <a:ext uri="{FF2B5EF4-FFF2-40B4-BE49-F238E27FC236}">
                <a16:creationId xmlns:a16="http://schemas.microsoft.com/office/drawing/2014/main" id="{8E63C484-8AE2-4B48-B95F-575B25C3BD88}"/>
              </a:ext>
            </a:extLst>
          </p:cNvPr>
          <p:cNvSpPr txBox="1"/>
          <p:nvPr/>
        </p:nvSpPr>
        <p:spPr>
          <a:xfrm>
            <a:off x="882052" y="2192189"/>
            <a:ext cx="791904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Ø"/>
            </a:pPr>
            <a:endParaRPr lang="en-US" sz="3200">
              <a:solidFill>
                <a:schemeClr val="bg2"/>
              </a:solidFill>
              <a:cs typeface="Arial"/>
            </a:endParaRPr>
          </a:p>
        </p:txBody>
      </p:sp>
    </p:spTree>
    <p:extLst>
      <p:ext uri="{BB962C8B-B14F-4D97-AF65-F5344CB8AC3E}">
        <p14:creationId xmlns:p14="http://schemas.microsoft.com/office/powerpoint/2010/main" val="2308752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3FF3-1569-4B81-87B2-6ED8EFDDF2C5}"/>
              </a:ext>
            </a:extLst>
          </p:cNvPr>
          <p:cNvSpPr>
            <a:spLocks noGrp="1"/>
          </p:cNvSpPr>
          <p:nvPr>
            <p:ph type="title"/>
          </p:nvPr>
        </p:nvSpPr>
        <p:spPr>
          <a:xfrm>
            <a:off x="1287492" y="205740"/>
            <a:ext cx="8229600" cy="857250"/>
          </a:xfrm>
        </p:spPr>
        <p:txBody>
          <a:bodyPr/>
          <a:lstStyle/>
          <a:p>
            <a:r>
              <a:rPr lang="en-US">
                <a:ea typeface="ＭＳ Ｐゴシック"/>
              </a:rPr>
              <a:t>CPG Simple Febrile Seizure</a:t>
            </a:r>
            <a:endParaRPr lang="en-US"/>
          </a:p>
        </p:txBody>
      </p:sp>
      <p:sp>
        <p:nvSpPr>
          <p:cNvPr id="3" name="Slide Number Placeholder 2">
            <a:extLst>
              <a:ext uri="{FF2B5EF4-FFF2-40B4-BE49-F238E27FC236}">
                <a16:creationId xmlns:a16="http://schemas.microsoft.com/office/drawing/2014/main" id="{284D470E-1217-42CA-A80C-9736B2B0478A}"/>
              </a:ext>
            </a:extLst>
          </p:cNvPr>
          <p:cNvSpPr>
            <a:spLocks noGrp="1"/>
          </p:cNvSpPr>
          <p:nvPr>
            <p:ph type="sldNum" sz="quarter" idx="10"/>
          </p:nvPr>
        </p:nvSpPr>
        <p:spPr/>
        <p:txBody>
          <a:bodyPr/>
          <a:lstStyle/>
          <a:p>
            <a:fld id="{95925D07-DF03-40F8-9D52-3F4BF7EADA90}" type="slidenum">
              <a:rPr lang="en-US" smtClean="0"/>
              <a:pPr/>
              <a:t>11</a:t>
            </a:fld>
            <a:endParaRPr lang="en-US"/>
          </a:p>
        </p:txBody>
      </p:sp>
      <p:sp>
        <p:nvSpPr>
          <p:cNvPr id="4" name="TextBox 3">
            <a:extLst>
              <a:ext uri="{FF2B5EF4-FFF2-40B4-BE49-F238E27FC236}">
                <a16:creationId xmlns:a16="http://schemas.microsoft.com/office/drawing/2014/main" id="{8E63C484-8AE2-4B48-B95F-575B25C3BD88}"/>
              </a:ext>
            </a:extLst>
          </p:cNvPr>
          <p:cNvSpPr txBox="1"/>
          <p:nvPr/>
        </p:nvSpPr>
        <p:spPr>
          <a:xfrm>
            <a:off x="223977" y="1326960"/>
            <a:ext cx="869542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2"/>
                </a:solidFill>
                <a:latin typeface="Arial"/>
                <a:ea typeface="ＭＳ Ｐゴシック"/>
                <a:cs typeface="Arial"/>
              </a:rPr>
              <a:t>Diagnostic evaluation:</a:t>
            </a:r>
          </a:p>
          <a:p>
            <a:pPr marL="285750" indent="-285750">
              <a:buFont typeface="Arial"/>
              <a:buChar char="•"/>
            </a:pPr>
            <a:r>
              <a:rPr lang="en-US" dirty="0">
                <a:solidFill>
                  <a:schemeClr val="bg2"/>
                </a:solidFill>
                <a:latin typeface="Arial"/>
                <a:ea typeface="ＭＳ Ｐゴシック"/>
                <a:cs typeface="Arial"/>
              </a:rPr>
              <a:t>History: Include characteristics of the seizure, duration, focality, recent immunizations, and if immunization status is current, family history of seizure, developmental delay, loss of consciousness.</a:t>
            </a:r>
          </a:p>
          <a:p>
            <a:pPr marL="285750" indent="-285750">
              <a:buFont typeface="Arial"/>
              <a:buChar char="•"/>
            </a:pPr>
            <a:r>
              <a:rPr lang="en-US" dirty="0">
                <a:solidFill>
                  <a:schemeClr val="bg2"/>
                </a:solidFill>
                <a:latin typeface="Arial"/>
                <a:ea typeface="ＭＳ Ｐゴシック"/>
                <a:cs typeface="Arial"/>
              </a:rPr>
              <a:t>Physical Exam: General physical exam and neurological exam, status of fontanelle (age dependent), muscle tone and or strength.</a:t>
            </a:r>
          </a:p>
          <a:p>
            <a:r>
              <a:rPr lang="en-US" sz="2000" b="1" dirty="0">
                <a:solidFill>
                  <a:schemeClr val="bg2"/>
                </a:solidFill>
                <a:latin typeface="Arial"/>
                <a:ea typeface="ＭＳ Ｐゴシック"/>
                <a:cs typeface="Arial"/>
              </a:rPr>
              <a:t>Diagnostics:</a:t>
            </a:r>
            <a:endParaRPr lang="en-US" sz="2000" b="1" dirty="0">
              <a:solidFill>
                <a:schemeClr val="bg2"/>
              </a:solidFill>
              <a:cs typeface="Arial"/>
            </a:endParaRPr>
          </a:p>
          <a:p>
            <a:pPr marL="285750" indent="-285750">
              <a:buFont typeface="Arial"/>
              <a:buChar char="•"/>
            </a:pPr>
            <a:r>
              <a:rPr lang="en-US" dirty="0">
                <a:solidFill>
                  <a:schemeClr val="bg2"/>
                </a:solidFill>
                <a:latin typeface="Arial"/>
                <a:ea typeface="ＭＳ Ｐゴシック"/>
                <a:cs typeface="Arial"/>
              </a:rPr>
              <a:t>Only to diagnose the cause of the fever</a:t>
            </a:r>
          </a:p>
          <a:p>
            <a:pPr marL="285750" indent="-285750">
              <a:buFont typeface="Arial"/>
              <a:buChar char="•"/>
            </a:pPr>
            <a:r>
              <a:rPr lang="en-US" dirty="0">
                <a:solidFill>
                  <a:schemeClr val="bg2"/>
                </a:solidFill>
                <a:latin typeface="Arial"/>
                <a:ea typeface="ＭＳ Ｐゴシック"/>
                <a:cs typeface="Arial"/>
              </a:rPr>
              <a:t>Neurodiagnostic evaluation is not indicated in the routine evaluation of a simple febrile seizure aside from identifying the source of the fever.</a:t>
            </a:r>
            <a:endParaRPr lang="en-US" sz="3200" dirty="0">
              <a:solidFill>
                <a:schemeClr val="bg2"/>
              </a:solidFill>
              <a:latin typeface="Arial"/>
              <a:ea typeface="ＭＳ Ｐゴシック"/>
              <a:cs typeface="Arial"/>
            </a:endParaRPr>
          </a:p>
        </p:txBody>
      </p:sp>
      <p:pic>
        <p:nvPicPr>
          <p:cNvPr id="5" name="Picture 5" descr="A screenshot of a cell phone&#10;&#10;Description generated with high confidence">
            <a:extLst>
              <a:ext uri="{FF2B5EF4-FFF2-40B4-BE49-F238E27FC236}">
                <a16:creationId xmlns:a16="http://schemas.microsoft.com/office/drawing/2014/main" id="{ACE3C4D5-1C55-460E-BB29-B1969B42B7B0}"/>
              </a:ext>
            </a:extLst>
          </p:cNvPr>
          <p:cNvPicPr>
            <a:picLocks noChangeAspect="1"/>
          </p:cNvPicPr>
          <p:nvPr/>
        </p:nvPicPr>
        <p:blipFill>
          <a:blip r:embed="rId3"/>
          <a:stretch>
            <a:fillRect/>
          </a:stretch>
        </p:blipFill>
        <p:spPr>
          <a:xfrm>
            <a:off x="154124" y="100999"/>
            <a:ext cx="1480093" cy="1074932"/>
          </a:xfrm>
          <a:prstGeom prst="rect">
            <a:avLst/>
          </a:prstGeom>
        </p:spPr>
      </p:pic>
    </p:spTree>
    <p:extLst>
      <p:ext uri="{BB962C8B-B14F-4D97-AF65-F5344CB8AC3E}">
        <p14:creationId xmlns:p14="http://schemas.microsoft.com/office/powerpoint/2010/main" val="3904320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3FF3-1569-4B81-87B2-6ED8EFDDF2C5}"/>
              </a:ext>
            </a:extLst>
          </p:cNvPr>
          <p:cNvSpPr>
            <a:spLocks noGrp="1"/>
          </p:cNvSpPr>
          <p:nvPr>
            <p:ph type="title"/>
          </p:nvPr>
        </p:nvSpPr>
        <p:spPr>
          <a:xfrm>
            <a:off x="457200" y="205740"/>
            <a:ext cx="8229600" cy="857250"/>
          </a:xfrm>
          <a:prstGeom prst="rect">
            <a:avLst/>
          </a:prstGeom>
        </p:spPr>
        <p:txBody>
          <a:bodyPr anchor="ctr">
            <a:normAutofit/>
          </a:bodyPr>
          <a:lstStyle/>
          <a:p>
            <a:r>
              <a:rPr lang="en-US">
                <a:ea typeface="ＭＳ Ｐゴシック"/>
              </a:rPr>
              <a:t>CPG Simple Febrile Seizure</a:t>
            </a:r>
            <a:endParaRPr lang="en-US"/>
          </a:p>
        </p:txBody>
      </p:sp>
      <p:sp>
        <p:nvSpPr>
          <p:cNvPr id="3" name="Slide Number Placeholder 2">
            <a:extLst>
              <a:ext uri="{FF2B5EF4-FFF2-40B4-BE49-F238E27FC236}">
                <a16:creationId xmlns:a16="http://schemas.microsoft.com/office/drawing/2014/main" id="{284D470E-1217-42CA-A80C-9736B2B0478A}"/>
              </a:ext>
            </a:extLst>
          </p:cNvPr>
          <p:cNvSpPr>
            <a:spLocks noGrp="1"/>
          </p:cNvSpPr>
          <p:nvPr>
            <p:ph type="sldNum" sz="quarter" idx="10"/>
          </p:nvPr>
        </p:nvSpPr>
        <p:spPr>
          <a:xfrm>
            <a:off x="6553200" y="4767263"/>
            <a:ext cx="2133600" cy="273844"/>
          </a:xfrm>
          <a:prstGeom prst="rect">
            <a:avLst/>
          </a:prstGeom>
        </p:spPr>
        <p:txBody>
          <a:bodyPr anchor="ctr">
            <a:normAutofit/>
          </a:bodyPr>
          <a:lstStyle/>
          <a:p>
            <a:pPr>
              <a:lnSpc>
                <a:spcPct val="90000"/>
              </a:lnSpc>
              <a:spcAft>
                <a:spcPts val="600"/>
              </a:spcAft>
            </a:pPr>
            <a:fld id="{95925D07-DF03-40F8-9D52-3F4BF7EADA90}" type="slidenum">
              <a:rPr lang="en-US" smtClean="0"/>
              <a:pPr>
                <a:lnSpc>
                  <a:spcPct val="90000"/>
                </a:lnSpc>
                <a:spcAft>
                  <a:spcPts val="600"/>
                </a:spcAft>
              </a:pPr>
              <a:t>12</a:t>
            </a:fld>
            <a:endParaRPr lang="en-US"/>
          </a:p>
        </p:txBody>
      </p:sp>
      <p:sp>
        <p:nvSpPr>
          <p:cNvPr id="4" name="TextBox 3">
            <a:extLst>
              <a:ext uri="{FF2B5EF4-FFF2-40B4-BE49-F238E27FC236}">
                <a16:creationId xmlns:a16="http://schemas.microsoft.com/office/drawing/2014/main" id="{8E63C484-8AE2-4B48-B95F-575B25C3BD88}"/>
              </a:ext>
            </a:extLst>
          </p:cNvPr>
          <p:cNvSpPr txBox="1"/>
          <p:nvPr/>
        </p:nvSpPr>
        <p:spPr>
          <a:xfrm>
            <a:off x="882052" y="2192189"/>
            <a:ext cx="791904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Ø"/>
            </a:pPr>
            <a:endParaRPr lang="en-US" sz="3200">
              <a:solidFill>
                <a:schemeClr val="bg2"/>
              </a:solidFill>
              <a:cs typeface="Arial"/>
            </a:endParaRPr>
          </a:p>
        </p:txBody>
      </p:sp>
      <p:pic>
        <p:nvPicPr>
          <p:cNvPr id="6" name="Picture 6" descr="A close up of a map&#10;&#10;Description generated with very high confidence">
            <a:extLst>
              <a:ext uri="{FF2B5EF4-FFF2-40B4-BE49-F238E27FC236}">
                <a16:creationId xmlns:a16="http://schemas.microsoft.com/office/drawing/2014/main" id="{0B8C2A01-378A-4A77-AC9C-B9066FE4658A}"/>
              </a:ext>
            </a:extLst>
          </p:cNvPr>
          <p:cNvPicPr>
            <a:picLocks noChangeAspect="1"/>
          </p:cNvPicPr>
          <p:nvPr/>
        </p:nvPicPr>
        <p:blipFill>
          <a:blip r:embed="rId4"/>
          <a:stretch>
            <a:fillRect/>
          </a:stretch>
        </p:blipFill>
        <p:spPr>
          <a:xfrm>
            <a:off x="2289089" y="1483339"/>
            <a:ext cx="5206827" cy="3512896"/>
          </a:xfrm>
          <a:prstGeom prst="rect">
            <a:avLst/>
          </a:prstGeom>
        </p:spPr>
      </p:pic>
    </p:spTree>
    <p:extLst>
      <p:ext uri="{BB962C8B-B14F-4D97-AF65-F5344CB8AC3E}">
        <p14:creationId xmlns:p14="http://schemas.microsoft.com/office/powerpoint/2010/main" val="890243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3FF3-1569-4B81-87B2-6ED8EFDDF2C5}"/>
              </a:ext>
            </a:extLst>
          </p:cNvPr>
          <p:cNvSpPr>
            <a:spLocks noGrp="1"/>
          </p:cNvSpPr>
          <p:nvPr>
            <p:ph type="title"/>
          </p:nvPr>
        </p:nvSpPr>
        <p:spPr>
          <a:xfrm>
            <a:off x="917575" y="205740"/>
            <a:ext cx="8229600" cy="857250"/>
          </a:xfrm>
        </p:spPr>
        <p:txBody>
          <a:bodyPr/>
          <a:lstStyle/>
          <a:p>
            <a:pPr algn="r"/>
            <a:r>
              <a:rPr lang="en-US">
                <a:ea typeface="ＭＳ Ｐゴシック"/>
              </a:rPr>
              <a:t>CPG Simple Febrile Seizure</a:t>
            </a:r>
            <a:endParaRPr lang="en-US"/>
          </a:p>
        </p:txBody>
      </p:sp>
      <p:sp>
        <p:nvSpPr>
          <p:cNvPr id="3" name="Slide Number Placeholder 2">
            <a:extLst>
              <a:ext uri="{FF2B5EF4-FFF2-40B4-BE49-F238E27FC236}">
                <a16:creationId xmlns:a16="http://schemas.microsoft.com/office/drawing/2014/main" id="{284D470E-1217-42CA-A80C-9736B2B0478A}"/>
              </a:ext>
            </a:extLst>
          </p:cNvPr>
          <p:cNvSpPr>
            <a:spLocks noGrp="1"/>
          </p:cNvSpPr>
          <p:nvPr>
            <p:ph type="sldNum" sz="quarter" idx="10"/>
          </p:nvPr>
        </p:nvSpPr>
        <p:spPr/>
        <p:txBody>
          <a:bodyPr/>
          <a:lstStyle/>
          <a:p>
            <a:fld id="{95925D07-DF03-40F8-9D52-3F4BF7EADA90}" type="slidenum">
              <a:rPr lang="en-US" smtClean="0"/>
              <a:pPr/>
              <a:t>13</a:t>
            </a:fld>
            <a:endParaRPr lang="en-US"/>
          </a:p>
        </p:txBody>
      </p:sp>
      <p:sp>
        <p:nvSpPr>
          <p:cNvPr id="4" name="TextBox 3">
            <a:extLst>
              <a:ext uri="{FF2B5EF4-FFF2-40B4-BE49-F238E27FC236}">
                <a16:creationId xmlns:a16="http://schemas.microsoft.com/office/drawing/2014/main" id="{8E63C484-8AE2-4B48-B95F-575B25C3BD88}"/>
              </a:ext>
            </a:extLst>
          </p:cNvPr>
          <p:cNvSpPr txBox="1"/>
          <p:nvPr/>
        </p:nvSpPr>
        <p:spPr>
          <a:xfrm>
            <a:off x="353684" y="1760106"/>
            <a:ext cx="791904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2"/>
                </a:solidFill>
                <a:latin typeface="Arial"/>
                <a:ea typeface="ＭＳ Ｐゴシック"/>
                <a:cs typeface="Arial"/>
              </a:rPr>
              <a:t>Signs of a seizure:</a:t>
            </a:r>
          </a:p>
          <a:p>
            <a:pPr>
              <a:buChar char="•"/>
            </a:pPr>
            <a:r>
              <a:rPr lang="en-US">
                <a:solidFill>
                  <a:schemeClr val="bg2"/>
                </a:solidFill>
                <a:latin typeface="Arial"/>
                <a:ea typeface="ＭＳ Ｐゴシック"/>
                <a:cs typeface="Arial"/>
              </a:rPr>
              <a:t>Loss of consciousness or arrest of behavior</a:t>
            </a:r>
          </a:p>
          <a:p>
            <a:pPr>
              <a:buChar char="•"/>
            </a:pPr>
            <a:r>
              <a:rPr lang="en-US">
                <a:solidFill>
                  <a:schemeClr val="bg2"/>
                </a:solidFill>
                <a:latin typeface="Arial"/>
                <a:ea typeface="ＭＳ Ｐゴシック"/>
                <a:cs typeface="Arial"/>
              </a:rPr>
              <a:t>Abnormal eye movements: rolling up or deviated to one side</a:t>
            </a:r>
          </a:p>
          <a:p>
            <a:pPr>
              <a:buChar char="•"/>
            </a:pPr>
            <a:r>
              <a:rPr lang="en-US">
                <a:solidFill>
                  <a:schemeClr val="bg2"/>
                </a:solidFill>
                <a:latin typeface="Arial"/>
                <a:ea typeface="ＭＳ Ｐゴシック"/>
                <a:cs typeface="Arial"/>
              </a:rPr>
              <a:t>Abnormal movements of the limbs: stiffening, rhythmic jerking, loss of tone</a:t>
            </a:r>
          </a:p>
          <a:p>
            <a:pPr>
              <a:buChar char="•"/>
            </a:pPr>
            <a:r>
              <a:rPr lang="en-US">
                <a:solidFill>
                  <a:schemeClr val="bg2"/>
                </a:solidFill>
                <a:latin typeface="Arial"/>
                <a:ea typeface="ＭＳ Ｐゴシック"/>
                <a:cs typeface="Arial"/>
              </a:rPr>
              <a:t>Loss of bowel or bladder control</a:t>
            </a:r>
          </a:p>
          <a:p>
            <a:pPr>
              <a:buChar char="•"/>
            </a:pPr>
            <a:r>
              <a:rPr lang="en-US">
                <a:solidFill>
                  <a:schemeClr val="bg2"/>
                </a:solidFill>
                <a:latin typeface="Arial"/>
                <a:ea typeface="ＭＳ Ｐゴシック"/>
                <a:cs typeface="Arial"/>
              </a:rPr>
              <a:t>Drooling, teeth clenching, tongue biting</a:t>
            </a:r>
          </a:p>
          <a:p>
            <a:pPr>
              <a:buChar char="•"/>
            </a:pPr>
            <a:r>
              <a:rPr lang="en-US">
                <a:solidFill>
                  <a:schemeClr val="bg2"/>
                </a:solidFill>
                <a:latin typeface="Arial"/>
                <a:ea typeface="ＭＳ Ｐゴシック"/>
                <a:cs typeface="Arial"/>
              </a:rPr>
              <a:t>Abnormal respirations: temporary pause, grunting </a:t>
            </a:r>
          </a:p>
          <a:p>
            <a:pPr>
              <a:buChar char="•"/>
            </a:pPr>
            <a:endParaRPr lang="en-US">
              <a:solidFill>
                <a:schemeClr val="bg2"/>
              </a:solidFill>
              <a:latin typeface="Arial"/>
              <a:ea typeface="ＭＳ Ｐゴシック"/>
              <a:cs typeface="Arial"/>
            </a:endParaRPr>
          </a:p>
          <a:p>
            <a:r>
              <a:rPr lang="en-US" b="1" i="1">
                <a:solidFill>
                  <a:schemeClr val="bg2"/>
                </a:solidFill>
                <a:latin typeface="Arial"/>
                <a:ea typeface="ＭＳ Ｐゴシック"/>
                <a:cs typeface="Arial"/>
              </a:rPr>
              <a:t>Source:</a:t>
            </a:r>
            <a:r>
              <a:rPr lang="en-US">
                <a:solidFill>
                  <a:schemeClr val="bg2"/>
                </a:solidFill>
                <a:latin typeface="Arial"/>
                <a:ea typeface="ＭＳ Ｐゴシック"/>
                <a:cs typeface="Arial"/>
              </a:rPr>
              <a:t> </a:t>
            </a:r>
            <a:r>
              <a:rPr lang="en-US">
                <a:solidFill>
                  <a:schemeClr val="bg2"/>
                </a:solidFill>
                <a:latin typeface="Arial"/>
                <a:ea typeface="ＭＳ Ｐゴシック"/>
                <a:cs typeface="Arial"/>
                <a:hlinkClick r:id="rId3"/>
              </a:rPr>
              <a:t>http://www.nlm.nih.gov/medlineplus/ency/article/003200.htm</a:t>
            </a:r>
            <a:endParaRPr lang="en-US">
              <a:solidFill>
                <a:schemeClr val="bg2"/>
              </a:solidFill>
              <a:latin typeface="Arial"/>
              <a:ea typeface="ＭＳ Ｐゴシック"/>
              <a:cs typeface="Arial"/>
            </a:endParaRPr>
          </a:p>
        </p:txBody>
      </p:sp>
      <p:pic>
        <p:nvPicPr>
          <p:cNvPr id="5" name="Picture 5" descr="A close up of a mans face&#10;&#10;Description generated with high confidence">
            <a:extLst>
              <a:ext uri="{FF2B5EF4-FFF2-40B4-BE49-F238E27FC236}">
                <a16:creationId xmlns:a16="http://schemas.microsoft.com/office/drawing/2014/main" id="{DAE48723-B6F7-4A6C-AD81-7474991C0DB5}"/>
              </a:ext>
            </a:extLst>
          </p:cNvPr>
          <p:cNvPicPr>
            <a:picLocks noChangeAspect="1"/>
          </p:cNvPicPr>
          <p:nvPr/>
        </p:nvPicPr>
        <p:blipFill>
          <a:blip r:embed="rId4"/>
          <a:stretch>
            <a:fillRect/>
          </a:stretch>
        </p:blipFill>
        <p:spPr>
          <a:xfrm>
            <a:off x="266435" y="152960"/>
            <a:ext cx="1409140" cy="958103"/>
          </a:xfrm>
          <a:prstGeom prst="rect">
            <a:avLst/>
          </a:prstGeom>
        </p:spPr>
      </p:pic>
    </p:spTree>
    <p:extLst>
      <p:ext uri="{BB962C8B-B14F-4D97-AF65-F5344CB8AC3E}">
        <p14:creationId xmlns:p14="http://schemas.microsoft.com/office/powerpoint/2010/main" val="851126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3FF3-1569-4B81-87B2-6ED8EFDDF2C5}"/>
              </a:ext>
            </a:extLst>
          </p:cNvPr>
          <p:cNvSpPr>
            <a:spLocks noGrp="1"/>
          </p:cNvSpPr>
          <p:nvPr>
            <p:ph type="title"/>
          </p:nvPr>
        </p:nvSpPr>
        <p:spPr>
          <a:xfrm>
            <a:off x="457200" y="205740"/>
            <a:ext cx="8229600" cy="857250"/>
          </a:xfrm>
          <a:prstGeom prst="rect">
            <a:avLst/>
          </a:prstGeom>
        </p:spPr>
        <p:txBody>
          <a:bodyPr anchor="ctr">
            <a:normAutofit/>
          </a:bodyPr>
          <a:lstStyle/>
          <a:p>
            <a:r>
              <a:rPr lang="en-US">
                <a:ea typeface="ＭＳ Ｐゴシック"/>
              </a:rPr>
              <a:t>CPG Simple Febrile Seizure</a:t>
            </a:r>
          </a:p>
        </p:txBody>
      </p:sp>
      <p:pic>
        <p:nvPicPr>
          <p:cNvPr id="6" name="Picture 6" descr="A screenshot of a cell phone&#10;&#10;Description generated with very high confidence">
            <a:extLst>
              <a:ext uri="{FF2B5EF4-FFF2-40B4-BE49-F238E27FC236}">
                <a16:creationId xmlns:a16="http://schemas.microsoft.com/office/drawing/2014/main" id="{363B15C4-9BBD-4BD3-AAC5-1CD7078C4AE7}"/>
              </a:ext>
            </a:extLst>
          </p:cNvPr>
          <p:cNvPicPr>
            <a:picLocks noChangeAspect="1"/>
          </p:cNvPicPr>
          <p:nvPr/>
        </p:nvPicPr>
        <p:blipFill>
          <a:blip r:embed="rId4"/>
          <a:stretch>
            <a:fillRect/>
          </a:stretch>
        </p:blipFill>
        <p:spPr>
          <a:xfrm>
            <a:off x="3448145" y="1478755"/>
            <a:ext cx="2247709" cy="3257550"/>
          </a:xfrm>
          <a:prstGeom prst="rect">
            <a:avLst/>
          </a:prstGeom>
          <a:noFill/>
        </p:spPr>
      </p:pic>
      <p:sp>
        <p:nvSpPr>
          <p:cNvPr id="3" name="Slide Number Placeholder 2">
            <a:extLst>
              <a:ext uri="{FF2B5EF4-FFF2-40B4-BE49-F238E27FC236}">
                <a16:creationId xmlns:a16="http://schemas.microsoft.com/office/drawing/2014/main" id="{284D470E-1217-42CA-A80C-9736B2B0478A}"/>
              </a:ext>
            </a:extLst>
          </p:cNvPr>
          <p:cNvSpPr>
            <a:spLocks noGrp="1"/>
          </p:cNvSpPr>
          <p:nvPr>
            <p:ph type="sldNum" sz="quarter" idx="10"/>
          </p:nvPr>
        </p:nvSpPr>
        <p:spPr>
          <a:xfrm>
            <a:off x="6553200" y="4767263"/>
            <a:ext cx="2133600" cy="273844"/>
          </a:xfrm>
          <a:prstGeom prst="rect">
            <a:avLst/>
          </a:prstGeom>
        </p:spPr>
        <p:txBody>
          <a:bodyPr anchor="ctr">
            <a:normAutofit/>
          </a:bodyPr>
          <a:lstStyle/>
          <a:p>
            <a:pPr>
              <a:lnSpc>
                <a:spcPct val="90000"/>
              </a:lnSpc>
              <a:spcAft>
                <a:spcPts val="600"/>
              </a:spcAft>
            </a:pPr>
            <a:fld id="{95925D07-DF03-40F8-9D52-3F4BF7EADA90}" type="slidenum">
              <a:rPr lang="en-US" smtClean="0"/>
              <a:pPr>
                <a:lnSpc>
                  <a:spcPct val="90000"/>
                </a:lnSpc>
                <a:spcAft>
                  <a:spcPts val="600"/>
                </a:spcAft>
              </a:pPr>
              <a:t>14</a:t>
            </a:fld>
            <a:endParaRPr lang="en-US"/>
          </a:p>
        </p:txBody>
      </p:sp>
      <p:sp>
        <p:nvSpPr>
          <p:cNvPr id="4" name="TextBox 3">
            <a:extLst>
              <a:ext uri="{FF2B5EF4-FFF2-40B4-BE49-F238E27FC236}">
                <a16:creationId xmlns:a16="http://schemas.microsoft.com/office/drawing/2014/main" id="{8E63C484-8AE2-4B48-B95F-575B25C3BD88}"/>
              </a:ext>
            </a:extLst>
          </p:cNvPr>
          <p:cNvSpPr txBox="1"/>
          <p:nvPr/>
        </p:nvSpPr>
        <p:spPr>
          <a:xfrm>
            <a:off x="353684" y="2008877"/>
            <a:ext cx="791904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Ø"/>
            </a:pPr>
            <a:endParaRPr lang="en-US" sz="3200">
              <a:solidFill>
                <a:schemeClr val="bg2"/>
              </a:solidFill>
              <a:cs typeface="Arial"/>
            </a:endParaRPr>
          </a:p>
        </p:txBody>
      </p:sp>
    </p:spTree>
    <p:extLst>
      <p:ext uri="{BB962C8B-B14F-4D97-AF65-F5344CB8AC3E}">
        <p14:creationId xmlns:p14="http://schemas.microsoft.com/office/powerpoint/2010/main" val="1240013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3FF3-1569-4B81-87B2-6ED8EFDDF2C5}"/>
              </a:ext>
            </a:extLst>
          </p:cNvPr>
          <p:cNvSpPr>
            <a:spLocks noGrp="1"/>
          </p:cNvSpPr>
          <p:nvPr>
            <p:ph type="title"/>
          </p:nvPr>
        </p:nvSpPr>
        <p:spPr>
          <a:xfrm>
            <a:off x="965200" y="205740"/>
            <a:ext cx="8229600" cy="857250"/>
          </a:xfrm>
        </p:spPr>
        <p:txBody>
          <a:bodyPr/>
          <a:lstStyle/>
          <a:p>
            <a:pPr algn="r"/>
            <a:r>
              <a:rPr lang="en-US">
                <a:ea typeface="ＭＳ Ｐゴシック"/>
              </a:rPr>
              <a:t>CPG Simple Febrile Seizure</a:t>
            </a:r>
            <a:endParaRPr lang="en-US"/>
          </a:p>
        </p:txBody>
      </p:sp>
      <p:sp>
        <p:nvSpPr>
          <p:cNvPr id="3" name="Slide Number Placeholder 2">
            <a:extLst>
              <a:ext uri="{FF2B5EF4-FFF2-40B4-BE49-F238E27FC236}">
                <a16:creationId xmlns:a16="http://schemas.microsoft.com/office/drawing/2014/main" id="{284D470E-1217-42CA-A80C-9736B2B0478A}"/>
              </a:ext>
            </a:extLst>
          </p:cNvPr>
          <p:cNvSpPr>
            <a:spLocks noGrp="1"/>
          </p:cNvSpPr>
          <p:nvPr>
            <p:ph type="sldNum" sz="quarter" idx="10"/>
          </p:nvPr>
        </p:nvSpPr>
        <p:spPr/>
        <p:txBody>
          <a:bodyPr/>
          <a:lstStyle/>
          <a:p>
            <a:fld id="{95925D07-DF03-40F8-9D52-3F4BF7EADA90}" type="slidenum">
              <a:rPr lang="en-US" smtClean="0"/>
              <a:pPr/>
              <a:t>15</a:t>
            </a:fld>
            <a:endParaRPr lang="en-US"/>
          </a:p>
        </p:txBody>
      </p:sp>
      <p:sp>
        <p:nvSpPr>
          <p:cNvPr id="4" name="TextBox 3">
            <a:extLst>
              <a:ext uri="{FF2B5EF4-FFF2-40B4-BE49-F238E27FC236}">
                <a16:creationId xmlns:a16="http://schemas.microsoft.com/office/drawing/2014/main" id="{8E63C484-8AE2-4B48-B95F-575B25C3BD88}"/>
              </a:ext>
            </a:extLst>
          </p:cNvPr>
          <p:cNvSpPr txBox="1"/>
          <p:nvPr/>
        </p:nvSpPr>
        <p:spPr>
          <a:xfrm>
            <a:off x="616535" y="1416953"/>
            <a:ext cx="7919048" cy="29700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dirty="0">
                <a:solidFill>
                  <a:schemeClr val="bg2"/>
                </a:solidFill>
                <a:latin typeface="Arial"/>
                <a:ea typeface="ＭＳ Ｐゴシック"/>
                <a:cs typeface="Arial"/>
              </a:rPr>
              <a:t>Simple Febrile Seizure- the American Academy of Pediatrics Clinical Practice Guideline for the Neurodiagnostic Evaluation of the Child (Duffner et al. 2014) states that management of the simple febrile seizures should be pointed at identifying and treating the source of the fever.</a:t>
            </a:r>
          </a:p>
          <a:p>
            <a:endParaRPr lang="en-US" sz="1700">
              <a:solidFill>
                <a:schemeClr val="bg2"/>
              </a:solidFill>
              <a:latin typeface="Arial"/>
              <a:ea typeface="ＭＳ Ｐゴシック"/>
              <a:cs typeface="Arial"/>
            </a:endParaRPr>
          </a:p>
          <a:p>
            <a:pPr>
              <a:buChar char="•"/>
            </a:pPr>
            <a:r>
              <a:rPr lang="en-US" sz="1700" dirty="0">
                <a:solidFill>
                  <a:schemeClr val="bg2"/>
                </a:solidFill>
                <a:latin typeface="Arial"/>
                <a:ea typeface="ＭＳ Ｐゴシック"/>
                <a:cs typeface="Arial"/>
              </a:rPr>
              <a:t>Lumbar puncture (LP) is indicated in children with</a:t>
            </a:r>
          </a:p>
          <a:p>
            <a:pPr lvl="1">
              <a:buChar char="•"/>
            </a:pPr>
            <a:r>
              <a:rPr lang="en-US" sz="1700" dirty="0">
                <a:solidFill>
                  <a:schemeClr val="bg2"/>
                </a:solidFill>
                <a:latin typeface="Arial"/>
                <a:ea typeface="ＭＳ Ｐゴシック"/>
                <a:cs typeface="Arial"/>
              </a:rPr>
              <a:t>Signs and symptoms of central nervous system infections, who would be off guideline.</a:t>
            </a:r>
          </a:p>
          <a:p>
            <a:pPr>
              <a:buChar char="•"/>
            </a:pPr>
            <a:r>
              <a:rPr lang="en-US" sz="1700" dirty="0">
                <a:solidFill>
                  <a:schemeClr val="bg2"/>
                </a:solidFill>
                <a:latin typeface="Arial"/>
                <a:ea typeface="ＭＳ Ｐゴシック"/>
                <a:cs typeface="Arial"/>
              </a:rPr>
              <a:t>LP is an option in children</a:t>
            </a:r>
          </a:p>
          <a:p>
            <a:pPr lvl="1">
              <a:buChar char="•"/>
            </a:pPr>
            <a:r>
              <a:rPr lang="en-US" sz="1700" dirty="0">
                <a:solidFill>
                  <a:schemeClr val="bg2"/>
                </a:solidFill>
                <a:latin typeface="Arial"/>
                <a:ea typeface="ＭＳ Ｐゴシック"/>
                <a:cs typeface="Arial"/>
              </a:rPr>
              <a:t>6-12 months of age who is deficient in Hib and </a:t>
            </a:r>
            <a:r>
              <a:rPr lang="en-US" sz="1700" i="1" dirty="0">
                <a:solidFill>
                  <a:schemeClr val="bg2"/>
                </a:solidFill>
                <a:latin typeface="Arial"/>
                <a:ea typeface="ＭＳ Ｐゴシック"/>
                <a:cs typeface="Arial"/>
              </a:rPr>
              <a:t>s pneumoniae </a:t>
            </a:r>
            <a:r>
              <a:rPr lang="en-US" sz="1700" dirty="0">
                <a:solidFill>
                  <a:schemeClr val="bg2"/>
                </a:solidFill>
                <a:latin typeface="Arial"/>
                <a:ea typeface="ＭＳ Ｐゴシック"/>
                <a:cs typeface="Arial"/>
              </a:rPr>
              <a:t>immunization</a:t>
            </a:r>
          </a:p>
          <a:p>
            <a:pPr lvl="1">
              <a:buChar char="•"/>
            </a:pPr>
            <a:r>
              <a:rPr lang="en-US" sz="1700">
                <a:solidFill>
                  <a:schemeClr val="bg2"/>
                </a:solidFill>
                <a:latin typeface="Arial"/>
                <a:ea typeface="ＭＳ Ｐゴシック"/>
                <a:cs typeface="Arial"/>
              </a:rPr>
              <a:t>whom immunization status is unknown </a:t>
            </a:r>
          </a:p>
        </p:txBody>
      </p:sp>
      <p:pic>
        <p:nvPicPr>
          <p:cNvPr id="5" name="Picture 5" descr="A screenshot of a cell phone&#10;&#10;Description generated with high confidence">
            <a:extLst>
              <a:ext uri="{FF2B5EF4-FFF2-40B4-BE49-F238E27FC236}">
                <a16:creationId xmlns:a16="http://schemas.microsoft.com/office/drawing/2014/main" id="{881CC422-8026-4121-AFAE-C65F46BB2AAF}"/>
              </a:ext>
            </a:extLst>
          </p:cNvPr>
          <p:cNvPicPr>
            <a:picLocks noChangeAspect="1"/>
          </p:cNvPicPr>
          <p:nvPr/>
        </p:nvPicPr>
        <p:blipFill>
          <a:blip r:embed="rId3"/>
          <a:stretch>
            <a:fillRect/>
          </a:stretch>
        </p:blipFill>
        <p:spPr>
          <a:xfrm>
            <a:off x="97582" y="335049"/>
            <a:ext cx="1668435" cy="593924"/>
          </a:xfrm>
          <a:prstGeom prst="rect">
            <a:avLst/>
          </a:prstGeom>
        </p:spPr>
      </p:pic>
    </p:spTree>
    <p:extLst>
      <p:ext uri="{BB962C8B-B14F-4D97-AF65-F5344CB8AC3E}">
        <p14:creationId xmlns:p14="http://schemas.microsoft.com/office/powerpoint/2010/main" val="816287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3FF3-1569-4B81-87B2-6ED8EFDDF2C5}"/>
              </a:ext>
            </a:extLst>
          </p:cNvPr>
          <p:cNvSpPr>
            <a:spLocks noGrp="1"/>
          </p:cNvSpPr>
          <p:nvPr>
            <p:ph type="title"/>
          </p:nvPr>
        </p:nvSpPr>
        <p:spPr>
          <a:xfrm>
            <a:off x="457200" y="205740"/>
            <a:ext cx="8229600" cy="857250"/>
          </a:xfrm>
          <a:prstGeom prst="rect">
            <a:avLst/>
          </a:prstGeom>
        </p:spPr>
        <p:txBody>
          <a:bodyPr anchor="ctr">
            <a:normAutofit/>
          </a:bodyPr>
          <a:lstStyle/>
          <a:p>
            <a:r>
              <a:rPr lang="en-US">
                <a:ea typeface="ＭＳ Ｐゴシック"/>
              </a:rPr>
              <a:t>CPG Simple Febrile Seizure</a:t>
            </a:r>
          </a:p>
        </p:txBody>
      </p:sp>
      <p:pic>
        <p:nvPicPr>
          <p:cNvPr id="6" name="Picture 6" descr="A screenshot of a cell phone&#10;&#10;Description generated with very high confidence">
            <a:extLst>
              <a:ext uri="{FF2B5EF4-FFF2-40B4-BE49-F238E27FC236}">
                <a16:creationId xmlns:a16="http://schemas.microsoft.com/office/drawing/2014/main" id="{363B15C4-9BBD-4BD3-AAC5-1CD7078C4AE7}"/>
              </a:ext>
            </a:extLst>
          </p:cNvPr>
          <p:cNvPicPr>
            <a:picLocks noChangeAspect="1"/>
          </p:cNvPicPr>
          <p:nvPr/>
        </p:nvPicPr>
        <p:blipFill>
          <a:blip r:embed="rId4"/>
          <a:stretch>
            <a:fillRect/>
          </a:stretch>
        </p:blipFill>
        <p:spPr>
          <a:xfrm>
            <a:off x="3448145" y="1478755"/>
            <a:ext cx="2247709" cy="3257550"/>
          </a:xfrm>
          <a:prstGeom prst="rect">
            <a:avLst/>
          </a:prstGeom>
          <a:noFill/>
        </p:spPr>
      </p:pic>
      <p:sp>
        <p:nvSpPr>
          <p:cNvPr id="3" name="Slide Number Placeholder 2">
            <a:extLst>
              <a:ext uri="{FF2B5EF4-FFF2-40B4-BE49-F238E27FC236}">
                <a16:creationId xmlns:a16="http://schemas.microsoft.com/office/drawing/2014/main" id="{284D470E-1217-42CA-A80C-9736B2B0478A}"/>
              </a:ext>
            </a:extLst>
          </p:cNvPr>
          <p:cNvSpPr>
            <a:spLocks noGrp="1"/>
          </p:cNvSpPr>
          <p:nvPr>
            <p:ph type="sldNum" sz="quarter" idx="10"/>
          </p:nvPr>
        </p:nvSpPr>
        <p:spPr>
          <a:xfrm>
            <a:off x="6553200" y="4767263"/>
            <a:ext cx="2133600" cy="273844"/>
          </a:xfrm>
          <a:prstGeom prst="rect">
            <a:avLst/>
          </a:prstGeom>
        </p:spPr>
        <p:txBody>
          <a:bodyPr anchor="ctr">
            <a:normAutofit/>
          </a:bodyPr>
          <a:lstStyle/>
          <a:p>
            <a:pPr>
              <a:lnSpc>
                <a:spcPct val="90000"/>
              </a:lnSpc>
              <a:spcAft>
                <a:spcPts val="600"/>
              </a:spcAft>
            </a:pPr>
            <a:fld id="{95925D07-DF03-40F8-9D52-3F4BF7EADA90}" type="slidenum">
              <a:rPr lang="en-US" smtClean="0"/>
              <a:pPr>
                <a:lnSpc>
                  <a:spcPct val="90000"/>
                </a:lnSpc>
                <a:spcAft>
                  <a:spcPts val="600"/>
                </a:spcAft>
              </a:pPr>
              <a:t>16</a:t>
            </a:fld>
            <a:endParaRPr lang="en-US"/>
          </a:p>
        </p:txBody>
      </p:sp>
      <p:sp>
        <p:nvSpPr>
          <p:cNvPr id="4" name="TextBox 3">
            <a:extLst>
              <a:ext uri="{FF2B5EF4-FFF2-40B4-BE49-F238E27FC236}">
                <a16:creationId xmlns:a16="http://schemas.microsoft.com/office/drawing/2014/main" id="{8E63C484-8AE2-4B48-B95F-575B25C3BD88}"/>
              </a:ext>
            </a:extLst>
          </p:cNvPr>
          <p:cNvSpPr txBox="1"/>
          <p:nvPr/>
        </p:nvSpPr>
        <p:spPr>
          <a:xfrm>
            <a:off x="353684" y="2008877"/>
            <a:ext cx="791904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Ø"/>
            </a:pPr>
            <a:endParaRPr lang="en-US" sz="3200">
              <a:solidFill>
                <a:schemeClr val="bg2"/>
              </a:solidFill>
              <a:cs typeface="Arial"/>
            </a:endParaRPr>
          </a:p>
        </p:txBody>
      </p:sp>
    </p:spTree>
    <p:extLst>
      <p:ext uri="{BB962C8B-B14F-4D97-AF65-F5344CB8AC3E}">
        <p14:creationId xmlns:p14="http://schemas.microsoft.com/office/powerpoint/2010/main" val="1671307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3FF3-1569-4B81-87B2-6ED8EFDDF2C5}"/>
              </a:ext>
            </a:extLst>
          </p:cNvPr>
          <p:cNvSpPr>
            <a:spLocks noGrp="1"/>
          </p:cNvSpPr>
          <p:nvPr>
            <p:ph type="title"/>
          </p:nvPr>
        </p:nvSpPr>
        <p:spPr>
          <a:xfrm>
            <a:off x="948294" y="221615"/>
            <a:ext cx="8229600" cy="857250"/>
          </a:xfrm>
        </p:spPr>
        <p:txBody>
          <a:bodyPr/>
          <a:lstStyle/>
          <a:p>
            <a:pPr algn="r"/>
            <a:r>
              <a:rPr lang="en-US">
                <a:ea typeface="ＭＳ Ｐゴシック"/>
              </a:rPr>
              <a:t>CPG Simple Febrile Seizure</a:t>
            </a:r>
            <a:endParaRPr lang="en-US"/>
          </a:p>
        </p:txBody>
      </p:sp>
      <p:sp>
        <p:nvSpPr>
          <p:cNvPr id="3" name="Slide Number Placeholder 2">
            <a:extLst>
              <a:ext uri="{FF2B5EF4-FFF2-40B4-BE49-F238E27FC236}">
                <a16:creationId xmlns:a16="http://schemas.microsoft.com/office/drawing/2014/main" id="{284D470E-1217-42CA-A80C-9736B2B0478A}"/>
              </a:ext>
            </a:extLst>
          </p:cNvPr>
          <p:cNvSpPr>
            <a:spLocks noGrp="1"/>
          </p:cNvSpPr>
          <p:nvPr>
            <p:ph type="sldNum" sz="quarter" idx="10"/>
          </p:nvPr>
        </p:nvSpPr>
        <p:spPr/>
        <p:txBody>
          <a:bodyPr/>
          <a:lstStyle/>
          <a:p>
            <a:fld id="{95925D07-DF03-40F8-9D52-3F4BF7EADA90}" type="slidenum">
              <a:rPr lang="en-US" smtClean="0"/>
              <a:pPr/>
              <a:t>17</a:t>
            </a:fld>
            <a:endParaRPr lang="en-US"/>
          </a:p>
        </p:txBody>
      </p:sp>
      <p:sp>
        <p:nvSpPr>
          <p:cNvPr id="4" name="TextBox 3">
            <a:extLst>
              <a:ext uri="{FF2B5EF4-FFF2-40B4-BE49-F238E27FC236}">
                <a16:creationId xmlns:a16="http://schemas.microsoft.com/office/drawing/2014/main" id="{8E63C484-8AE2-4B48-B95F-575B25C3BD88}"/>
              </a:ext>
            </a:extLst>
          </p:cNvPr>
          <p:cNvSpPr txBox="1"/>
          <p:nvPr/>
        </p:nvSpPr>
        <p:spPr>
          <a:xfrm>
            <a:off x="120517" y="1416953"/>
            <a:ext cx="8846386"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2"/>
                </a:solidFill>
                <a:latin typeface="Arial"/>
                <a:ea typeface="ＭＳ Ｐゴシック"/>
                <a:cs typeface="Arial"/>
              </a:rPr>
              <a:t>Discharge Criteria: </a:t>
            </a:r>
            <a:endParaRPr lang="en-US" sz="2400">
              <a:solidFill>
                <a:schemeClr val="bg2"/>
              </a:solidFill>
              <a:cs typeface="Arial"/>
            </a:endParaRPr>
          </a:p>
          <a:p>
            <a:endParaRPr lang="en-US" sz="2400">
              <a:solidFill>
                <a:schemeClr val="bg2"/>
              </a:solidFill>
              <a:latin typeface="Arial"/>
              <a:ea typeface="ＭＳ Ｐゴシック"/>
              <a:cs typeface="Arial"/>
            </a:endParaRPr>
          </a:p>
          <a:p>
            <a:r>
              <a:rPr lang="en-US" sz="2400">
                <a:solidFill>
                  <a:schemeClr val="bg2"/>
                </a:solidFill>
                <a:latin typeface="Arial"/>
                <a:ea typeface="ＭＳ Ｐゴシック"/>
                <a:cs typeface="Arial"/>
              </a:rPr>
              <a:t>1. The patient is back to baseline with a non-focal neurological examination </a:t>
            </a:r>
            <a:endParaRPr lang="en-US" sz="2400">
              <a:solidFill>
                <a:schemeClr val="bg2"/>
              </a:solidFill>
              <a:cs typeface="Arial"/>
            </a:endParaRPr>
          </a:p>
          <a:p>
            <a:endParaRPr lang="en-US" sz="2400">
              <a:solidFill>
                <a:schemeClr val="bg2"/>
              </a:solidFill>
              <a:latin typeface="Arial"/>
              <a:ea typeface="ＭＳ Ｐゴシック"/>
              <a:cs typeface="Arial"/>
            </a:endParaRPr>
          </a:p>
          <a:p>
            <a:r>
              <a:rPr lang="en-US" sz="2400">
                <a:solidFill>
                  <a:schemeClr val="bg2"/>
                </a:solidFill>
                <a:latin typeface="Arial"/>
                <a:ea typeface="ＭＳ Ｐゴシック"/>
                <a:cs typeface="Arial"/>
              </a:rPr>
              <a:t>2. The likely source of the fever has been identified and treated </a:t>
            </a:r>
            <a:endParaRPr lang="en-US" sz="2400">
              <a:solidFill>
                <a:schemeClr val="bg2"/>
              </a:solidFill>
              <a:cs typeface="Arial"/>
            </a:endParaRPr>
          </a:p>
          <a:p>
            <a:endParaRPr lang="en-US" sz="2400">
              <a:solidFill>
                <a:schemeClr val="bg2"/>
              </a:solidFill>
              <a:latin typeface="Arial"/>
              <a:ea typeface="ＭＳ Ｐゴシック"/>
              <a:cs typeface="Arial"/>
            </a:endParaRPr>
          </a:p>
          <a:p>
            <a:r>
              <a:rPr lang="en-US" sz="2400">
                <a:solidFill>
                  <a:schemeClr val="bg2"/>
                </a:solidFill>
                <a:latin typeface="Arial"/>
                <a:ea typeface="ＭＳ Ｐゴシック"/>
                <a:cs typeface="Arial"/>
              </a:rPr>
              <a:t>3. A treatment plan with appropriate follow up has been devised</a:t>
            </a:r>
            <a:endParaRPr lang="en-US" sz="2400">
              <a:solidFill>
                <a:schemeClr val="bg2"/>
              </a:solidFill>
              <a:cs typeface="Arial"/>
            </a:endParaRPr>
          </a:p>
        </p:txBody>
      </p:sp>
      <p:pic>
        <p:nvPicPr>
          <p:cNvPr id="5" name="Picture 5" descr="A picture containing clock, drawing, table&#10;&#10;Description generated with very high confidence">
            <a:extLst>
              <a:ext uri="{FF2B5EF4-FFF2-40B4-BE49-F238E27FC236}">
                <a16:creationId xmlns:a16="http://schemas.microsoft.com/office/drawing/2014/main" id="{8E775B53-7EB7-44AC-8720-FA844DD62AFF}"/>
              </a:ext>
            </a:extLst>
          </p:cNvPr>
          <p:cNvPicPr>
            <a:picLocks noChangeAspect="1"/>
          </p:cNvPicPr>
          <p:nvPr/>
        </p:nvPicPr>
        <p:blipFill>
          <a:blip r:embed="rId2"/>
          <a:stretch>
            <a:fillRect/>
          </a:stretch>
        </p:blipFill>
        <p:spPr>
          <a:xfrm>
            <a:off x="171327" y="295377"/>
            <a:ext cx="1381125" cy="711200"/>
          </a:xfrm>
          <a:prstGeom prst="rect">
            <a:avLst/>
          </a:prstGeom>
        </p:spPr>
      </p:pic>
    </p:spTree>
    <p:extLst>
      <p:ext uri="{BB962C8B-B14F-4D97-AF65-F5344CB8AC3E}">
        <p14:creationId xmlns:p14="http://schemas.microsoft.com/office/powerpoint/2010/main" val="2272479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3FF3-1569-4B81-87B2-6ED8EFDDF2C5}"/>
              </a:ext>
            </a:extLst>
          </p:cNvPr>
          <p:cNvSpPr>
            <a:spLocks noGrp="1"/>
          </p:cNvSpPr>
          <p:nvPr>
            <p:ph type="title"/>
          </p:nvPr>
        </p:nvSpPr>
        <p:spPr>
          <a:xfrm>
            <a:off x="457200" y="205740"/>
            <a:ext cx="8229600" cy="857250"/>
          </a:xfrm>
          <a:prstGeom prst="rect">
            <a:avLst/>
          </a:prstGeom>
        </p:spPr>
        <p:txBody>
          <a:bodyPr anchor="ctr">
            <a:normAutofit/>
          </a:bodyPr>
          <a:lstStyle/>
          <a:p>
            <a:r>
              <a:rPr lang="en-US">
                <a:ea typeface="ＭＳ Ｐゴシック"/>
              </a:rPr>
              <a:t>CPG Simple Febrile Seizure</a:t>
            </a:r>
          </a:p>
        </p:txBody>
      </p:sp>
      <p:sp>
        <p:nvSpPr>
          <p:cNvPr id="10" name="Content Placeholder 2">
            <a:extLst>
              <a:ext uri="{FF2B5EF4-FFF2-40B4-BE49-F238E27FC236}">
                <a16:creationId xmlns:a16="http://schemas.microsoft.com/office/drawing/2014/main" id="{0EB7113C-0967-406A-B41F-23EA885E2F6D}"/>
              </a:ext>
            </a:extLst>
          </p:cNvPr>
          <p:cNvSpPr>
            <a:spLocks noGrp="1"/>
          </p:cNvSpPr>
          <p:nvPr>
            <p:ph sz="half" idx="1"/>
          </p:nvPr>
        </p:nvSpPr>
        <p:spPr>
          <a:xfrm>
            <a:off x="457200" y="1450181"/>
            <a:ext cx="4041648" cy="2959513"/>
          </a:xfrm>
          <a:prstGeom prst="rect">
            <a:avLst/>
          </a:prstGeom>
        </p:spPr>
        <p:txBody>
          <a:bodyPr lIns="82058" tIns="41029" rIns="82058" bIns="41029">
            <a:normAutofit/>
          </a:bodyPr>
          <a:lstStyle/>
          <a:p>
            <a:pPr marL="0" indent="0">
              <a:buNone/>
            </a:pPr>
            <a:r>
              <a:rPr lang="en-US"/>
              <a:t>Note the NOT RECOMMENDED section</a:t>
            </a:r>
          </a:p>
        </p:txBody>
      </p:sp>
      <p:pic>
        <p:nvPicPr>
          <p:cNvPr id="6" name="Picture 6" descr="A screenshot of a cell phone&#10;&#10;Description generated with high confidence">
            <a:extLst>
              <a:ext uri="{FF2B5EF4-FFF2-40B4-BE49-F238E27FC236}">
                <a16:creationId xmlns:a16="http://schemas.microsoft.com/office/drawing/2014/main" id="{524AC68F-9364-4635-B92B-11BE35B49C62}"/>
              </a:ext>
            </a:extLst>
          </p:cNvPr>
          <p:cNvPicPr>
            <a:picLocks noChangeAspect="1"/>
          </p:cNvPicPr>
          <p:nvPr/>
        </p:nvPicPr>
        <p:blipFill>
          <a:blip r:embed="rId4"/>
          <a:stretch>
            <a:fillRect/>
          </a:stretch>
        </p:blipFill>
        <p:spPr>
          <a:xfrm>
            <a:off x="4844061" y="1774546"/>
            <a:ext cx="3203621" cy="2635149"/>
          </a:xfrm>
          <a:prstGeom prst="rect">
            <a:avLst/>
          </a:prstGeom>
          <a:noFill/>
        </p:spPr>
      </p:pic>
      <p:sp>
        <p:nvSpPr>
          <p:cNvPr id="3" name="Slide Number Placeholder 2">
            <a:extLst>
              <a:ext uri="{FF2B5EF4-FFF2-40B4-BE49-F238E27FC236}">
                <a16:creationId xmlns:a16="http://schemas.microsoft.com/office/drawing/2014/main" id="{284D470E-1217-42CA-A80C-9736B2B0478A}"/>
              </a:ext>
            </a:extLst>
          </p:cNvPr>
          <p:cNvSpPr>
            <a:spLocks noGrp="1"/>
          </p:cNvSpPr>
          <p:nvPr>
            <p:ph type="sldNum" sz="quarter" idx="10"/>
          </p:nvPr>
        </p:nvSpPr>
        <p:spPr>
          <a:xfrm>
            <a:off x="6553200" y="4767263"/>
            <a:ext cx="2133600" cy="273844"/>
          </a:xfrm>
          <a:prstGeom prst="rect">
            <a:avLst/>
          </a:prstGeom>
        </p:spPr>
        <p:txBody>
          <a:bodyPr anchor="ctr">
            <a:normAutofit/>
          </a:bodyPr>
          <a:lstStyle/>
          <a:p>
            <a:pPr>
              <a:lnSpc>
                <a:spcPct val="90000"/>
              </a:lnSpc>
              <a:spcAft>
                <a:spcPts val="600"/>
              </a:spcAft>
            </a:pPr>
            <a:fld id="{95925D07-DF03-40F8-9D52-3F4BF7EADA90}" type="slidenum">
              <a:rPr lang="en-US" smtClean="0"/>
              <a:pPr>
                <a:lnSpc>
                  <a:spcPct val="90000"/>
                </a:lnSpc>
                <a:spcAft>
                  <a:spcPts val="600"/>
                </a:spcAft>
              </a:pPr>
              <a:t>18</a:t>
            </a:fld>
            <a:endParaRPr lang="en-US"/>
          </a:p>
        </p:txBody>
      </p:sp>
      <p:sp>
        <p:nvSpPr>
          <p:cNvPr id="4" name="TextBox 3">
            <a:extLst>
              <a:ext uri="{FF2B5EF4-FFF2-40B4-BE49-F238E27FC236}">
                <a16:creationId xmlns:a16="http://schemas.microsoft.com/office/drawing/2014/main" id="{8E63C484-8AE2-4B48-B95F-575B25C3BD88}"/>
              </a:ext>
            </a:extLst>
          </p:cNvPr>
          <p:cNvSpPr txBox="1"/>
          <p:nvPr/>
        </p:nvSpPr>
        <p:spPr>
          <a:xfrm>
            <a:off x="353684" y="2008877"/>
            <a:ext cx="791904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Ø"/>
            </a:pPr>
            <a:endParaRPr lang="en-US" sz="3200">
              <a:solidFill>
                <a:schemeClr val="bg2"/>
              </a:solidFill>
              <a:cs typeface="Arial"/>
            </a:endParaRPr>
          </a:p>
        </p:txBody>
      </p:sp>
    </p:spTree>
    <p:extLst>
      <p:ext uri="{BB962C8B-B14F-4D97-AF65-F5344CB8AC3E}">
        <p14:creationId xmlns:p14="http://schemas.microsoft.com/office/powerpoint/2010/main" val="2359636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3FF3-1569-4B81-87B2-6ED8EFDDF2C5}"/>
              </a:ext>
            </a:extLst>
          </p:cNvPr>
          <p:cNvSpPr>
            <a:spLocks noGrp="1"/>
          </p:cNvSpPr>
          <p:nvPr>
            <p:ph type="title"/>
          </p:nvPr>
        </p:nvSpPr>
        <p:spPr>
          <a:xfrm>
            <a:off x="457200" y="205740"/>
            <a:ext cx="8229600" cy="857250"/>
          </a:xfrm>
          <a:prstGeom prst="rect">
            <a:avLst/>
          </a:prstGeom>
        </p:spPr>
        <p:txBody>
          <a:bodyPr anchor="ctr">
            <a:normAutofit/>
          </a:bodyPr>
          <a:lstStyle/>
          <a:p>
            <a:r>
              <a:rPr lang="en-US"/>
              <a:t>CPG Complex Febrile Seizure</a:t>
            </a:r>
          </a:p>
        </p:txBody>
      </p:sp>
      <p:pic>
        <p:nvPicPr>
          <p:cNvPr id="5" name="Picture 5" descr="A screenshot of a cell phone&#10;&#10;Description generated with high confidence">
            <a:extLst>
              <a:ext uri="{FF2B5EF4-FFF2-40B4-BE49-F238E27FC236}">
                <a16:creationId xmlns:a16="http://schemas.microsoft.com/office/drawing/2014/main" id="{56E7466B-64D6-4217-B107-EF0DEA449987}"/>
              </a:ext>
            </a:extLst>
          </p:cNvPr>
          <p:cNvPicPr>
            <a:picLocks noChangeAspect="1"/>
          </p:cNvPicPr>
          <p:nvPr/>
        </p:nvPicPr>
        <p:blipFill>
          <a:blip r:embed="rId4"/>
          <a:stretch>
            <a:fillRect/>
          </a:stretch>
        </p:blipFill>
        <p:spPr>
          <a:xfrm>
            <a:off x="2718829" y="969039"/>
            <a:ext cx="3590497" cy="4137968"/>
          </a:xfrm>
          <a:prstGeom prst="rect">
            <a:avLst/>
          </a:prstGeom>
          <a:noFill/>
        </p:spPr>
      </p:pic>
      <p:sp>
        <p:nvSpPr>
          <p:cNvPr id="3" name="Slide Number Placeholder 2">
            <a:extLst>
              <a:ext uri="{FF2B5EF4-FFF2-40B4-BE49-F238E27FC236}">
                <a16:creationId xmlns:a16="http://schemas.microsoft.com/office/drawing/2014/main" id="{284D470E-1217-42CA-A80C-9736B2B0478A}"/>
              </a:ext>
            </a:extLst>
          </p:cNvPr>
          <p:cNvSpPr>
            <a:spLocks noGrp="1"/>
          </p:cNvSpPr>
          <p:nvPr>
            <p:ph type="sldNum" sz="quarter" idx="10"/>
          </p:nvPr>
        </p:nvSpPr>
        <p:spPr>
          <a:xfrm>
            <a:off x="6553200" y="4767263"/>
            <a:ext cx="2133600" cy="273844"/>
          </a:xfrm>
          <a:prstGeom prst="rect">
            <a:avLst/>
          </a:prstGeom>
        </p:spPr>
        <p:txBody>
          <a:bodyPr anchor="ctr">
            <a:normAutofit/>
          </a:bodyPr>
          <a:lstStyle/>
          <a:p>
            <a:pPr>
              <a:lnSpc>
                <a:spcPct val="90000"/>
              </a:lnSpc>
              <a:spcAft>
                <a:spcPts val="600"/>
              </a:spcAft>
            </a:pPr>
            <a:fld id="{95925D07-DF03-40F8-9D52-3F4BF7EADA90}" type="slidenum">
              <a:rPr lang="en-US" smtClean="0"/>
              <a:pPr>
                <a:lnSpc>
                  <a:spcPct val="90000"/>
                </a:lnSpc>
                <a:spcAft>
                  <a:spcPts val="600"/>
                </a:spcAft>
              </a:pPr>
              <a:t>19</a:t>
            </a:fld>
            <a:endParaRPr lang="en-US"/>
          </a:p>
        </p:txBody>
      </p:sp>
      <p:sp>
        <p:nvSpPr>
          <p:cNvPr id="4" name="TextBox 3">
            <a:extLst>
              <a:ext uri="{FF2B5EF4-FFF2-40B4-BE49-F238E27FC236}">
                <a16:creationId xmlns:a16="http://schemas.microsoft.com/office/drawing/2014/main" id="{8E63C484-8AE2-4B48-B95F-575B25C3BD88}"/>
              </a:ext>
            </a:extLst>
          </p:cNvPr>
          <p:cNvSpPr txBox="1"/>
          <p:nvPr/>
        </p:nvSpPr>
        <p:spPr>
          <a:xfrm>
            <a:off x="353684" y="2008877"/>
            <a:ext cx="791904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Ø"/>
            </a:pPr>
            <a:endParaRPr lang="en-US" sz="3200">
              <a:solidFill>
                <a:schemeClr val="bg2"/>
              </a:solidFill>
              <a:cs typeface="Arial"/>
            </a:endParaRPr>
          </a:p>
        </p:txBody>
      </p:sp>
    </p:spTree>
    <p:extLst>
      <p:ext uri="{BB962C8B-B14F-4D97-AF65-F5344CB8AC3E}">
        <p14:creationId xmlns:p14="http://schemas.microsoft.com/office/powerpoint/2010/main" val="1347317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vert="horz" wrap="square" numCol="1" anchorCtr="0" compatLnSpc="1">
            <a:prstTxWarp prst="textNoShape">
              <a:avLst/>
            </a:prstTxWarp>
          </a:bodyPr>
          <a:lstStyle/>
          <a:p>
            <a:pPr>
              <a:defRPr/>
            </a:pPr>
            <a:r>
              <a:rPr lang="en-US" sz="3600">
                <a:effectLst>
                  <a:outerShdw blurRad="38100" dist="38100" dir="2700000" algn="tl">
                    <a:srgbClr val="000000"/>
                  </a:outerShdw>
                </a:effectLst>
                <a:ea typeface="ＭＳ Ｐゴシック" pitchFamily="34" charset="-128"/>
              </a:rPr>
              <a:t>Disclosures</a:t>
            </a:r>
          </a:p>
        </p:txBody>
      </p:sp>
      <p:sp>
        <p:nvSpPr>
          <p:cNvPr id="6" name="Slide Number Placeholder 5"/>
          <p:cNvSpPr>
            <a:spLocks noGrp="1"/>
          </p:cNvSpPr>
          <p:nvPr>
            <p:ph type="sldNum" sz="quarter" idx="10"/>
          </p:nvPr>
        </p:nvSpPr>
        <p:spPr/>
        <p:txBody>
          <a:bodyPr/>
          <a:lstStyle/>
          <a:p>
            <a:fld id="{95925D07-DF03-40F8-9D52-3F4BF7EADA90}" type="slidenum">
              <a:rPr lang="en-US" smtClean="0">
                <a:solidFill>
                  <a:schemeClr val="bg2"/>
                </a:solidFill>
              </a:rPr>
              <a:pPr/>
              <a:t>2</a:t>
            </a:fld>
            <a:endParaRPr lang="en-US">
              <a:solidFill>
                <a:schemeClr val="bg2"/>
              </a:solidFill>
            </a:endParaRPr>
          </a:p>
        </p:txBody>
      </p:sp>
      <p:sp>
        <p:nvSpPr>
          <p:cNvPr id="2" name="TextBox 1">
            <a:extLst>
              <a:ext uri="{FF2B5EF4-FFF2-40B4-BE49-F238E27FC236}">
                <a16:creationId xmlns:a16="http://schemas.microsoft.com/office/drawing/2014/main" id="{4163CE00-0C89-4D33-9626-23B6D0BE7CC7}"/>
              </a:ext>
            </a:extLst>
          </p:cNvPr>
          <p:cNvSpPr txBox="1"/>
          <p:nvPr/>
        </p:nvSpPr>
        <p:spPr>
          <a:xfrm>
            <a:off x="2531853" y="2310801"/>
            <a:ext cx="408029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002060"/>
                </a:solidFill>
                <a:latin typeface="Arial"/>
                <a:ea typeface="ＭＳ Ｐゴシック"/>
                <a:cs typeface="Arial"/>
              </a:rPr>
              <a:t>I have no disclosures</a:t>
            </a:r>
            <a:endParaRPr lang="en-US" sz="2800" b="1">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3FF3-1569-4B81-87B2-6ED8EFDDF2C5}"/>
              </a:ext>
            </a:extLst>
          </p:cNvPr>
          <p:cNvSpPr>
            <a:spLocks noGrp="1"/>
          </p:cNvSpPr>
          <p:nvPr>
            <p:ph type="title"/>
          </p:nvPr>
        </p:nvSpPr>
        <p:spPr/>
        <p:txBody>
          <a:bodyPr/>
          <a:lstStyle/>
          <a:p>
            <a:r>
              <a:rPr lang="en-US">
                <a:ea typeface="ＭＳ Ｐゴシック"/>
              </a:rPr>
              <a:t>CPG Complex Febrile Seizure</a:t>
            </a:r>
            <a:endParaRPr lang="en-US"/>
          </a:p>
        </p:txBody>
      </p:sp>
      <p:sp>
        <p:nvSpPr>
          <p:cNvPr id="3" name="Slide Number Placeholder 2">
            <a:extLst>
              <a:ext uri="{FF2B5EF4-FFF2-40B4-BE49-F238E27FC236}">
                <a16:creationId xmlns:a16="http://schemas.microsoft.com/office/drawing/2014/main" id="{284D470E-1217-42CA-A80C-9736B2B0478A}"/>
              </a:ext>
            </a:extLst>
          </p:cNvPr>
          <p:cNvSpPr>
            <a:spLocks noGrp="1"/>
          </p:cNvSpPr>
          <p:nvPr>
            <p:ph type="sldNum" sz="quarter" idx="10"/>
          </p:nvPr>
        </p:nvSpPr>
        <p:spPr/>
        <p:txBody>
          <a:bodyPr/>
          <a:lstStyle/>
          <a:p>
            <a:fld id="{95925D07-DF03-40F8-9D52-3F4BF7EADA90}" type="slidenum">
              <a:rPr lang="en-US" smtClean="0"/>
              <a:pPr/>
              <a:t>20</a:t>
            </a:fld>
            <a:endParaRPr lang="en-US"/>
          </a:p>
        </p:txBody>
      </p:sp>
      <p:sp>
        <p:nvSpPr>
          <p:cNvPr id="4" name="TextBox 3">
            <a:extLst>
              <a:ext uri="{FF2B5EF4-FFF2-40B4-BE49-F238E27FC236}">
                <a16:creationId xmlns:a16="http://schemas.microsoft.com/office/drawing/2014/main" id="{8E63C484-8AE2-4B48-B95F-575B25C3BD88}"/>
              </a:ext>
            </a:extLst>
          </p:cNvPr>
          <p:cNvSpPr txBox="1"/>
          <p:nvPr/>
        </p:nvSpPr>
        <p:spPr>
          <a:xfrm>
            <a:off x="1156873" y="2286904"/>
            <a:ext cx="791904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Ø"/>
            </a:pPr>
            <a:endParaRPr lang="en-US" sz="3200">
              <a:solidFill>
                <a:schemeClr val="bg2"/>
              </a:solidFill>
              <a:cs typeface="Arial"/>
            </a:endParaRPr>
          </a:p>
        </p:txBody>
      </p:sp>
      <p:pic>
        <p:nvPicPr>
          <p:cNvPr id="7" name="Picture 7" descr="A screenshot of a cell phone&#10;&#10;Description generated with very high confidence">
            <a:extLst>
              <a:ext uri="{FF2B5EF4-FFF2-40B4-BE49-F238E27FC236}">
                <a16:creationId xmlns:a16="http://schemas.microsoft.com/office/drawing/2014/main" id="{EF7309F5-6F7B-407A-9965-2C9E20867BCA}"/>
              </a:ext>
            </a:extLst>
          </p:cNvPr>
          <p:cNvPicPr>
            <a:picLocks noChangeAspect="1"/>
          </p:cNvPicPr>
          <p:nvPr/>
        </p:nvPicPr>
        <p:blipFill>
          <a:blip r:embed="rId2"/>
          <a:stretch>
            <a:fillRect/>
          </a:stretch>
        </p:blipFill>
        <p:spPr>
          <a:xfrm>
            <a:off x="2049677" y="1433027"/>
            <a:ext cx="4897908" cy="3451338"/>
          </a:xfrm>
          <a:prstGeom prst="rect">
            <a:avLst/>
          </a:prstGeom>
        </p:spPr>
      </p:pic>
    </p:spTree>
    <p:extLst>
      <p:ext uri="{BB962C8B-B14F-4D97-AF65-F5344CB8AC3E}">
        <p14:creationId xmlns:p14="http://schemas.microsoft.com/office/powerpoint/2010/main" val="3640318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3FF3-1569-4B81-87B2-6ED8EFDDF2C5}"/>
              </a:ext>
            </a:extLst>
          </p:cNvPr>
          <p:cNvSpPr>
            <a:spLocks noGrp="1"/>
          </p:cNvSpPr>
          <p:nvPr>
            <p:ph type="title"/>
          </p:nvPr>
        </p:nvSpPr>
        <p:spPr>
          <a:xfrm>
            <a:off x="681167" y="190294"/>
            <a:ext cx="7387796" cy="857250"/>
          </a:xfrm>
        </p:spPr>
        <p:txBody>
          <a:bodyPr/>
          <a:lstStyle/>
          <a:p>
            <a:pPr algn="r"/>
            <a:r>
              <a:rPr lang="en-US" sz="4000">
                <a:ea typeface="ＭＳ Ｐゴシック"/>
                <a:cs typeface="Arial"/>
              </a:rPr>
              <a:t>CPG Complex Febrile Seizure</a:t>
            </a:r>
            <a:endParaRPr lang="en-US" sz="4000"/>
          </a:p>
        </p:txBody>
      </p:sp>
      <p:sp>
        <p:nvSpPr>
          <p:cNvPr id="3" name="Slide Number Placeholder 2">
            <a:extLst>
              <a:ext uri="{FF2B5EF4-FFF2-40B4-BE49-F238E27FC236}">
                <a16:creationId xmlns:a16="http://schemas.microsoft.com/office/drawing/2014/main" id="{284D470E-1217-42CA-A80C-9736B2B0478A}"/>
              </a:ext>
            </a:extLst>
          </p:cNvPr>
          <p:cNvSpPr>
            <a:spLocks noGrp="1"/>
          </p:cNvSpPr>
          <p:nvPr>
            <p:ph type="sldNum" sz="quarter" idx="10"/>
          </p:nvPr>
        </p:nvSpPr>
        <p:spPr/>
        <p:txBody>
          <a:bodyPr/>
          <a:lstStyle/>
          <a:p>
            <a:fld id="{95925D07-DF03-40F8-9D52-3F4BF7EADA90}" type="slidenum">
              <a:rPr lang="en-US" smtClean="0"/>
              <a:pPr/>
              <a:t>21</a:t>
            </a:fld>
            <a:endParaRPr lang="en-US"/>
          </a:p>
        </p:txBody>
      </p:sp>
      <p:sp>
        <p:nvSpPr>
          <p:cNvPr id="4" name="TextBox 3">
            <a:extLst>
              <a:ext uri="{FF2B5EF4-FFF2-40B4-BE49-F238E27FC236}">
                <a16:creationId xmlns:a16="http://schemas.microsoft.com/office/drawing/2014/main" id="{8E63C484-8AE2-4B48-B95F-575B25C3BD88}"/>
              </a:ext>
            </a:extLst>
          </p:cNvPr>
          <p:cNvSpPr txBox="1"/>
          <p:nvPr/>
        </p:nvSpPr>
        <p:spPr>
          <a:xfrm>
            <a:off x="353684" y="2008877"/>
            <a:ext cx="791904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Ø"/>
            </a:pPr>
            <a:endParaRPr lang="en-US" sz="3200">
              <a:solidFill>
                <a:schemeClr val="bg2"/>
              </a:solidFill>
              <a:cs typeface="Arial"/>
            </a:endParaRPr>
          </a:p>
        </p:txBody>
      </p:sp>
      <p:pic>
        <p:nvPicPr>
          <p:cNvPr id="5" name="Picture 5" descr="A screenshot of a cell phone&#10;&#10;Description generated with high confidence">
            <a:extLst>
              <a:ext uri="{FF2B5EF4-FFF2-40B4-BE49-F238E27FC236}">
                <a16:creationId xmlns:a16="http://schemas.microsoft.com/office/drawing/2014/main" id="{197EE431-D81B-408B-85FA-5E0503F45804}"/>
              </a:ext>
            </a:extLst>
          </p:cNvPr>
          <p:cNvPicPr>
            <a:picLocks noChangeAspect="1"/>
          </p:cNvPicPr>
          <p:nvPr/>
        </p:nvPicPr>
        <p:blipFill>
          <a:blip r:embed="rId3"/>
          <a:stretch>
            <a:fillRect/>
          </a:stretch>
        </p:blipFill>
        <p:spPr>
          <a:xfrm>
            <a:off x="3067823" y="1958933"/>
            <a:ext cx="2251504" cy="1766244"/>
          </a:xfrm>
          <a:prstGeom prst="rect">
            <a:avLst/>
          </a:prstGeom>
        </p:spPr>
      </p:pic>
    </p:spTree>
    <p:extLst>
      <p:ext uri="{BB962C8B-B14F-4D97-AF65-F5344CB8AC3E}">
        <p14:creationId xmlns:p14="http://schemas.microsoft.com/office/powerpoint/2010/main" val="1235468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28E15-05EE-4595-A5CD-95ED07D2DA1C}"/>
              </a:ext>
            </a:extLst>
          </p:cNvPr>
          <p:cNvSpPr>
            <a:spLocks noGrp="1"/>
          </p:cNvSpPr>
          <p:nvPr>
            <p:ph type="title"/>
          </p:nvPr>
        </p:nvSpPr>
        <p:spPr/>
        <p:txBody>
          <a:bodyPr/>
          <a:lstStyle/>
          <a:p>
            <a:r>
              <a:rPr lang="en-US">
                <a:cs typeface="Arial"/>
              </a:rPr>
              <a:t>Abortive Seizure Medications</a:t>
            </a:r>
            <a:endParaRPr lang="en-US"/>
          </a:p>
        </p:txBody>
      </p:sp>
      <p:sp>
        <p:nvSpPr>
          <p:cNvPr id="3" name="Content Placeholder 2">
            <a:extLst>
              <a:ext uri="{FF2B5EF4-FFF2-40B4-BE49-F238E27FC236}">
                <a16:creationId xmlns:a16="http://schemas.microsoft.com/office/drawing/2014/main" id="{570DBA26-9838-4E49-8CA8-6971A38BF17C}"/>
              </a:ext>
            </a:extLst>
          </p:cNvPr>
          <p:cNvSpPr>
            <a:spLocks noGrp="1"/>
          </p:cNvSpPr>
          <p:nvPr>
            <p:ph idx="1"/>
          </p:nvPr>
        </p:nvSpPr>
        <p:spPr>
          <a:xfrm>
            <a:off x="457200" y="1694415"/>
            <a:ext cx="8229600" cy="3257550"/>
          </a:xfrm>
        </p:spPr>
        <p:txBody>
          <a:bodyPr lIns="82058" tIns="41029" rIns="82058" bIns="41029" anchor="t"/>
          <a:lstStyle/>
          <a:p>
            <a:r>
              <a:rPr lang="en-US" sz="2000" dirty="0">
                <a:solidFill>
                  <a:schemeClr val="bg2"/>
                </a:solidFill>
                <a:ea typeface="ＭＳ Ｐゴシック"/>
                <a:cs typeface="Arial"/>
              </a:rPr>
              <a:t>Rectal Diazepam – Dose 0.2-0.5 mg/kg, max 20mg (see next slide)</a:t>
            </a:r>
          </a:p>
          <a:p>
            <a:pPr>
              <a:lnSpc>
                <a:spcPct val="113999"/>
              </a:lnSpc>
            </a:pPr>
            <a:r>
              <a:rPr lang="en-US" sz="2000" dirty="0">
                <a:solidFill>
                  <a:schemeClr val="bg2"/>
                </a:solidFill>
                <a:ea typeface="ＭＳ Ｐゴシック"/>
                <a:cs typeface="Arial"/>
              </a:rPr>
              <a:t>Intravenous Diazepam – Dose 0.1-0.3 mg/kg, max 10mg</a:t>
            </a:r>
          </a:p>
          <a:p>
            <a:pPr>
              <a:lnSpc>
                <a:spcPct val="113999"/>
              </a:lnSpc>
            </a:pPr>
            <a:r>
              <a:rPr lang="en-US" sz="2000" dirty="0">
                <a:ea typeface="ＭＳ Ｐゴシック"/>
                <a:cs typeface="Arial"/>
              </a:rPr>
              <a:t>Intranasal Midazolam – Dose 0.2 mg/kg, max 10mg</a:t>
            </a:r>
          </a:p>
          <a:p>
            <a:pPr>
              <a:lnSpc>
                <a:spcPct val="113999"/>
              </a:lnSpc>
            </a:pPr>
            <a:r>
              <a:rPr lang="en-US" sz="2000" dirty="0">
                <a:ea typeface="ＭＳ Ｐゴシック"/>
                <a:cs typeface="Arial"/>
              </a:rPr>
              <a:t>Intramuscular Midazolam – Dose 0.2 mg/kg, max 6 mg</a:t>
            </a:r>
          </a:p>
          <a:p>
            <a:pPr>
              <a:lnSpc>
                <a:spcPct val="113999"/>
              </a:lnSpc>
            </a:pPr>
            <a:r>
              <a:rPr lang="en-US" sz="2000" dirty="0">
                <a:solidFill>
                  <a:schemeClr val="bg2"/>
                </a:solidFill>
                <a:ea typeface="ＭＳ Ｐゴシック"/>
                <a:cs typeface="Arial"/>
              </a:rPr>
              <a:t>Intramuscular Lorazepam – Dose 0.1mg/kg, max 4mg</a:t>
            </a:r>
            <a:endParaRPr lang="en-US" sz="2000">
              <a:solidFill>
                <a:schemeClr val="bg2"/>
              </a:solidFill>
              <a:ea typeface="+mn-lt"/>
              <a:cs typeface="+mn-lt"/>
            </a:endParaRPr>
          </a:p>
          <a:p>
            <a:pPr>
              <a:lnSpc>
                <a:spcPct val="113999"/>
              </a:lnSpc>
            </a:pPr>
            <a:r>
              <a:rPr lang="en-US" sz="2000" dirty="0">
                <a:solidFill>
                  <a:schemeClr val="bg2"/>
                </a:solidFill>
                <a:ea typeface="ＭＳ Ｐゴシック"/>
                <a:cs typeface="Arial"/>
              </a:rPr>
              <a:t>Intravenous Lorazepam – Dose 0.1mg/kg, max 4mg</a:t>
            </a:r>
            <a:endParaRPr lang="en-US" sz="2000" dirty="0">
              <a:solidFill>
                <a:schemeClr val="bg2"/>
              </a:solidFill>
            </a:endParaRPr>
          </a:p>
        </p:txBody>
      </p:sp>
      <p:sp>
        <p:nvSpPr>
          <p:cNvPr id="4" name="Slide Number Placeholder 3">
            <a:extLst>
              <a:ext uri="{FF2B5EF4-FFF2-40B4-BE49-F238E27FC236}">
                <a16:creationId xmlns:a16="http://schemas.microsoft.com/office/drawing/2014/main" id="{6C8A0CD2-6DB3-44B5-AC76-252637E37EA8}"/>
              </a:ext>
            </a:extLst>
          </p:cNvPr>
          <p:cNvSpPr>
            <a:spLocks noGrp="1"/>
          </p:cNvSpPr>
          <p:nvPr>
            <p:ph type="sldNum" sz="quarter" idx="10"/>
          </p:nvPr>
        </p:nvSpPr>
        <p:spPr/>
        <p:txBody>
          <a:bodyPr/>
          <a:lstStyle/>
          <a:p>
            <a:fld id="{95925D07-DF03-40F8-9D52-3F4BF7EADA90}" type="slidenum">
              <a:rPr lang="en-US" smtClean="0"/>
              <a:pPr/>
              <a:t>22</a:t>
            </a:fld>
            <a:endParaRPr lang="en-US"/>
          </a:p>
        </p:txBody>
      </p:sp>
    </p:spTree>
    <p:extLst>
      <p:ext uri="{BB962C8B-B14F-4D97-AF65-F5344CB8AC3E}">
        <p14:creationId xmlns:p14="http://schemas.microsoft.com/office/powerpoint/2010/main" val="201390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28E15-05EE-4595-A5CD-95ED07D2DA1C}"/>
              </a:ext>
            </a:extLst>
          </p:cNvPr>
          <p:cNvSpPr>
            <a:spLocks noGrp="1"/>
          </p:cNvSpPr>
          <p:nvPr>
            <p:ph type="title"/>
          </p:nvPr>
        </p:nvSpPr>
        <p:spPr/>
        <p:txBody>
          <a:bodyPr/>
          <a:lstStyle/>
          <a:p>
            <a:r>
              <a:rPr lang="en-US">
                <a:cs typeface="Arial"/>
              </a:rPr>
              <a:t>Abortive Seizure Medications</a:t>
            </a:r>
            <a:endParaRPr lang="en-US"/>
          </a:p>
        </p:txBody>
      </p:sp>
      <p:sp>
        <p:nvSpPr>
          <p:cNvPr id="4" name="Slide Number Placeholder 3">
            <a:extLst>
              <a:ext uri="{FF2B5EF4-FFF2-40B4-BE49-F238E27FC236}">
                <a16:creationId xmlns:a16="http://schemas.microsoft.com/office/drawing/2014/main" id="{6C8A0CD2-6DB3-44B5-AC76-252637E37EA8}"/>
              </a:ext>
            </a:extLst>
          </p:cNvPr>
          <p:cNvSpPr>
            <a:spLocks noGrp="1"/>
          </p:cNvSpPr>
          <p:nvPr>
            <p:ph type="sldNum" sz="quarter" idx="10"/>
          </p:nvPr>
        </p:nvSpPr>
        <p:spPr/>
        <p:txBody>
          <a:bodyPr/>
          <a:lstStyle/>
          <a:p>
            <a:fld id="{95925D07-DF03-40F8-9D52-3F4BF7EADA90}" type="slidenum">
              <a:rPr lang="en-US" smtClean="0"/>
              <a:pPr/>
              <a:t>23</a:t>
            </a:fld>
            <a:endParaRPr lang="en-US"/>
          </a:p>
        </p:txBody>
      </p:sp>
      <p:pic>
        <p:nvPicPr>
          <p:cNvPr id="8" name="Picture 8" descr="A screenshot of a cell phone&#10;&#10;Description generated with very high confidence">
            <a:extLst>
              <a:ext uri="{FF2B5EF4-FFF2-40B4-BE49-F238E27FC236}">
                <a16:creationId xmlns:a16="http://schemas.microsoft.com/office/drawing/2014/main" id="{879CFDB9-B0DA-4524-9C9A-4F53A4500200}"/>
              </a:ext>
            </a:extLst>
          </p:cNvPr>
          <p:cNvPicPr>
            <a:picLocks noGrp="1" noChangeAspect="1"/>
          </p:cNvPicPr>
          <p:nvPr>
            <p:ph idx="1"/>
          </p:nvPr>
        </p:nvPicPr>
        <p:blipFill>
          <a:blip r:embed="rId3"/>
          <a:stretch>
            <a:fillRect/>
          </a:stretch>
        </p:blipFill>
        <p:spPr>
          <a:xfrm>
            <a:off x="-65506" y="2242462"/>
            <a:ext cx="9275012" cy="1816399"/>
          </a:xfrm>
        </p:spPr>
      </p:pic>
    </p:spTree>
    <p:extLst>
      <p:ext uri="{BB962C8B-B14F-4D97-AF65-F5344CB8AC3E}">
        <p14:creationId xmlns:p14="http://schemas.microsoft.com/office/powerpoint/2010/main" val="537305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BD3EB-7D20-402A-99F4-63B777A3A769}"/>
              </a:ext>
            </a:extLst>
          </p:cNvPr>
          <p:cNvSpPr>
            <a:spLocks noGrp="1"/>
          </p:cNvSpPr>
          <p:nvPr>
            <p:ph type="title"/>
          </p:nvPr>
        </p:nvSpPr>
        <p:spPr/>
        <p:txBody>
          <a:bodyPr/>
          <a:lstStyle/>
          <a:p>
            <a:r>
              <a:rPr lang="en-US">
                <a:cs typeface="Arial"/>
              </a:rPr>
              <a:t>CPG Complex Febrile Seizure</a:t>
            </a:r>
            <a:endParaRPr lang="en-US"/>
          </a:p>
        </p:txBody>
      </p:sp>
      <p:sp>
        <p:nvSpPr>
          <p:cNvPr id="3" name="Slide Number Placeholder 2">
            <a:extLst>
              <a:ext uri="{FF2B5EF4-FFF2-40B4-BE49-F238E27FC236}">
                <a16:creationId xmlns:a16="http://schemas.microsoft.com/office/drawing/2014/main" id="{8D7835B9-B48E-4ECF-9E24-0321FBCDD09F}"/>
              </a:ext>
            </a:extLst>
          </p:cNvPr>
          <p:cNvSpPr>
            <a:spLocks noGrp="1"/>
          </p:cNvSpPr>
          <p:nvPr>
            <p:ph type="sldNum" sz="quarter" idx="10"/>
          </p:nvPr>
        </p:nvSpPr>
        <p:spPr/>
        <p:txBody>
          <a:bodyPr/>
          <a:lstStyle/>
          <a:p>
            <a:fld id="{95925D07-DF03-40F8-9D52-3F4BF7EADA90}" type="slidenum">
              <a:rPr lang="en-US" smtClean="0"/>
              <a:pPr/>
              <a:t>24</a:t>
            </a:fld>
            <a:endParaRPr lang="en-US"/>
          </a:p>
        </p:txBody>
      </p:sp>
      <p:pic>
        <p:nvPicPr>
          <p:cNvPr id="4" name="Picture 4" descr="A screenshot of a cell phone&#10;&#10;Description generated with very high confidence">
            <a:extLst>
              <a:ext uri="{FF2B5EF4-FFF2-40B4-BE49-F238E27FC236}">
                <a16:creationId xmlns:a16="http://schemas.microsoft.com/office/drawing/2014/main" id="{ACE3541C-4375-40E5-865A-22E1CEED0727}"/>
              </a:ext>
            </a:extLst>
          </p:cNvPr>
          <p:cNvPicPr>
            <a:picLocks noChangeAspect="1"/>
          </p:cNvPicPr>
          <p:nvPr/>
        </p:nvPicPr>
        <p:blipFill>
          <a:blip r:embed="rId3"/>
          <a:stretch>
            <a:fillRect/>
          </a:stretch>
        </p:blipFill>
        <p:spPr>
          <a:xfrm>
            <a:off x="2057400" y="1517747"/>
            <a:ext cx="4766618" cy="3328233"/>
          </a:xfrm>
          <a:prstGeom prst="rect">
            <a:avLst/>
          </a:prstGeom>
        </p:spPr>
      </p:pic>
    </p:spTree>
    <p:extLst>
      <p:ext uri="{BB962C8B-B14F-4D97-AF65-F5344CB8AC3E}">
        <p14:creationId xmlns:p14="http://schemas.microsoft.com/office/powerpoint/2010/main" val="4133237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9427-3470-4F6D-A4E6-318CD0B1228E}"/>
              </a:ext>
            </a:extLst>
          </p:cNvPr>
          <p:cNvSpPr>
            <a:spLocks noGrp="1"/>
          </p:cNvSpPr>
          <p:nvPr>
            <p:ph type="title"/>
          </p:nvPr>
        </p:nvSpPr>
        <p:spPr/>
        <p:txBody>
          <a:bodyPr/>
          <a:lstStyle/>
          <a:p>
            <a:r>
              <a:rPr lang="en-US">
                <a:ea typeface="ＭＳ Ｐゴシック"/>
                <a:cs typeface="Arial"/>
              </a:rPr>
              <a:t>CPG Complex Febrile Seizure</a:t>
            </a:r>
            <a:endParaRPr lang="en-US">
              <a:ea typeface="ＭＳ Ｐゴシック"/>
            </a:endParaRPr>
          </a:p>
        </p:txBody>
      </p:sp>
      <p:sp>
        <p:nvSpPr>
          <p:cNvPr id="3" name="Slide Number Placeholder 2">
            <a:extLst>
              <a:ext uri="{FF2B5EF4-FFF2-40B4-BE49-F238E27FC236}">
                <a16:creationId xmlns:a16="http://schemas.microsoft.com/office/drawing/2014/main" id="{9E34FFA8-4944-4CD6-8795-596896F3F955}"/>
              </a:ext>
            </a:extLst>
          </p:cNvPr>
          <p:cNvSpPr>
            <a:spLocks noGrp="1"/>
          </p:cNvSpPr>
          <p:nvPr>
            <p:ph type="sldNum" sz="quarter" idx="10"/>
          </p:nvPr>
        </p:nvSpPr>
        <p:spPr/>
        <p:txBody>
          <a:bodyPr/>
          <a:lstStyle/>
          <a:p>
            <a:fld id="{95925D07-DF03-40F8-9D52-3F4BF7EADA90}" type="slidenum">
              <a:rPr lang="en-US" smtClean="0"/>
              <a:pPr/>
              <a:t>25</a:t>
            </a:fld>
            <a:endParaRPr lang="en-US"/>
          </a:p>
        </p:txBody>
      </p:sp>
      <p:pic>
        <p:nvPicPr>
          <p:cNvPr id="6" name="Picture 6" descr="A close up of a map&#10;&#10;Description generated with high confidence">
            <a:extLst>
              <a:ext uri="{FF2B5EF4-FFF2-40B4-BE49-F238E27FC236}">
                <a16:creationId xmlns:a16="http://schemas.microsoft.com/office/drawing/2014/main" id="{660C80D2-15B7-49D7-BFF9-0372169EDF05}"/>
              </a:ext>
            </a:extLst>
          </p:cNvPr>
          <p:cNvPicPr>
            <a:picLocks noChangeAspect="1"/>
          </p:cNvPicPr>
          <p:nvPr/>
        </p:nvPicPr>
        <p:blipFill>
          <a:blip r:embed="rId3"/>
          <a:stretch>
            <a:fillRect/>
          </a:stretch>
        </p:blipFill>
        <p:spPr>
          <a:xfrm>
            <a:off x="1912793" y="2136198"/>
            <a:ext cx="2305050" cy="1390650"/>
          </a:xfrm>
          <a:prstGeom prst="rect">
            <a:avLst/>
          </a:prstGeom>
        </p:spPr>
      </p:pic>
      <p:pic>
        <p:nvPicPr>
          <p:cNvPr id="8" name="Picture 8" descr="A close up of text on a white background&#10;&#10;Description generated with very high confidence">
            <a:extLst>
              <a:ext uri="{FF2B5EF4-FFF2-40B4-BE49-F238E27FC236}">
                <a16:creationId xmlns:a16="http://schemas.microsoft.com/office/drawing/2014/main" id="{83353D9B-BB7F-4457-A949-9A7C392C3ECC}"/>
              </a:ext>
            </a:extLst>
          </p:cNvPr>
          <p:cNvPicPr>
            <a:picLocks noChangeAspect="1"/>
          </p:cNvPicPr>
          <p:nvPr/>
        </p:nvPicPr>
        <p:blipFill>
          <a:blip r:embed="rId4"/>
          <a:stretch>
            <a:fillRect/>
          </a:stretch>
        </p:blipFill>
        <p:spPr>
          <a:xfrm>
            <a:off x="4217225" y="1711449"/>
            <a:ext cx="2743200" cy="2789382"/>
          </a:xfrm>
          <a:prstGeom prst="rect">
            <a:avLst/>
          </a:prstGeom>
        </p:spPr>
      </p:pic>
    </p:spTree>
    <p:extLst>
      <p:ext uri="{BB962C8B-B14F-4D97-AF65-F5344CB8AC3E}">
        <p14:creationId xmlns:p14="http://schemas.microsoft.com/office/powerpoint/2010/main" val="400860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F6DF-95E5-4A7F-B59C-0351544245A3}"/>
              </a:ext>
            </a:extLst>
          </p:cNvPr>
          <p:cNvSpPr>
            <a:spLocks noGrp="1"/>
          </p:cNvSpPr>
          <p:nvPr>
            <p:ph type="title"/>
          </p:nvPr>
        </p:nvSpPr>
        <p:spPr>
          <a:xfrm>
            <a:off x="1731490" y="190294"/>
            <a:ext cx="7410965" cy="857250"/>
          </a:xfrm>
        </p:spPr>
        <p:txBody>
          <a:bodyPr/>
          <a:lstStyle/>
          <a:p>
            <a:pPr algn="r"/>
            <a:r>
              <a:rPr lang="en-US" sz="4000">
                <a:ea typeface="ＭＳ Ｐゴシック"/>
                <a:cs typeface="Arial"/>
              </a:rPr>
              <a:t>CPG Complex Febrile Seizure</a:t>
            </a:r>
            <a:endParaRPr lang="en-US" sz="4000">
              <a:ea typeface="ＭＳ Ｐゴシック"/>
            </a:endParaRPr>
          </a:p>
        </p:txBody>
      </p:sp>
      <p:sp>
        <p:nvSpPr>
          <p:cNvPr id="3" name="Slide Number Placeholder 2">
            <a:extLst>
              <a:ext uri="{FF2B5EF4-FFF2-40B4-BE49-F238E27FC236}">
                <a16:creationId xmlns:a16="http://schemas.microsoft.com/office/drawing/2014/main" id="{D9CE7109-E9AE-4F80-9D2C-49DE9E1C6073}"/>
              </a:ext>
            </a:extLst>
          </p:cNvPr>
          <p:cNvSpPr>
            <a:spLocks noGrp="1"/>
          </p:cNvSpPr>
          <p:nvPr>
            <p:ph type="sldNum" sz="quarter" idx="10"/>
          </p:nvPr>
        </p:nvSpPr>
        <p:spPr/>
        <p:txBody>
          <a:bodyPr/>
          <a:lstStyle/>
          <a:p>
            <a:fld id="{95925D07-DF03-40F8-9D52-3F4BF7EADA90}" type="slidenum">
              <a:rPr lang="en-US" smtClean="0"/>
              <a:pPr/>
              <a:t>26</a:t>
            </a:fld>
            <a:endParaRPr lang="en-US"/>
          </a:p>
        </p:txBody>
      </p:sp>
      <p:pic>
        <p:nvPicPr>
          <p:cNvPr id="6" name="Picture 6" descr="A screenshot of a cell phone&#10;&#10;Description generated with high confidence">
            <a:extLst>
              <a:ext uri="{FF2B5EF4-FFF2-40B4-BE49-F238E27FC236}">
                <a16:creationId xmlns:a16="http://schemas.microsoft.com/office/drawing/2014/main" id="{8D3203C9-2D2F-464A-99CD-871296215C7C}"/>
              </a:ext>
            </a:extLst>
          </p:cNvPr>
          <p:cNvPicPr>
            <a:picLocks noChangeAspect="1"/>
          </p:cNvPicPr>
          <p:nvPr/>
        </p:nvPicPr>
        <p:blipFill>
          <a:blip r:embed="rId3"/>
          <a:stretch>
            <a:fillRect/>
          </a:stretch>
        </p:blipFill>
        <p:spPr>
          <a:xfrm>
            <a:off x="49427" y="299636"/>
            <a:ext cx="1793275" cy="636402"/>
          </a:xfrm>
          <a:prstGeom prst="rect">
            <a:avLst/>
          </a:prstGeom>
        </p:spPr>
      </p:pic>
      <p:sp>
        <p:nvSpPr>
          <p:cNvPr id="8" name="TextBox 7">
            <a:extLst>
              <a:ext uri="{FF2B5EF4-FFF2-40B4-BE49-F238E27FC236}">
                <a16:creationId xmlns:a16="http://schemas.microsoft.com/office/drawing/2014/main" id="{3A3D75A1-45F9-42BC-8875-424C525A870A}"/>
              </a:ext>
            </a:extLst>
          </p:cNvPr>
          <p:cNvSpPr txBox="1"/>
          <p:nvPr/>
        </p:nvSpPr>
        <p:spPr>
          <a:xfrm>
            <a:off x="459328" y="1354610"/>
            <a:ext cx="8217330"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a:solidFill>
                <a:schemeClr val="bg2"/>
              </a:solidFill>
              <a:cs typeface="Arial"/>
            </a:endParaRPr>
          </a:p>
          <a:p>
            <a:pPr marL="285750" indent="-285750">
              <a:buFont typeface="Wingdings"/>
              <a:buChar char="Ø"/>
            </a:pPr>
            <a:r>
              <a:rPr lang="en-US" sz="3200">
                <a:solidFill>
                  <a:schemeClr val="bg2"/>
                </a:solidFill>
                <a:latin typeface="Arial"/>
                <a:ea typeface="ＭＳ Ｐゴシック"/>
                <a:cs typeface="Arial"/>
              </a:rPr>
              <a:t>Non-urgent outpatient follow-up is recommended for complex febrile seizure</a:t>
            </a:r>
            <a:endParaRPr lang="en-US" sz="3200">
              <a:solidFill>
                <a:schemeClr val="bg2"/>
              </a:solidFill>
              <a:ea typeface="ＭＳ Ｐゴシック"/>
              <a:cs typeface="Arial"/>
            </a:endParaRPr>
          </a:p>
          <a:p>
            <a:pPr marL="285750" indent="-285750">
              <a:buFont typeface="Wingdings"/>
              <a:buChar char="Ø"/>
            </a:pPr>
            <a:r>
              <a:rPr lang="en-US" sz="3200">
                <a:solidFill>
                  <a:schemeClr val="bg2"/>
                </a:solidFill>
                <a:latin typeface="Arial"/>
                <a:ea typeface="ＭＳ Ｐゴシック"/>
                <a:cs typeface="Arial"/>
              </a:rPr>
              <a:t>No consensus was reached for phone consult.</a:t>
            </a:r>
            <a:endParaRPr lang="en-US" sz="3200">
              <a:solidFill>
                <a:schemeClr val="bg2"/>
              </a:solidFill>
              <a:ea typeface="ＭＳ Ｐゴシック"/>
              <a:cs typeface="Arial"/>
            </a:endParaRPr>
          </a:p>
          <a:p>
            <a:endParaRPr lang="en-US" sz="1600">
              <a:solidFill>
                <a:schemeClr val="bg2"/>
              </a:solidFill>
              <a:ea typeface="ＭＳ Ｐゴシック"/>
              <a:cs typeface="Arial"/>
            </a:endParaRPr>
          </a:p>
        </p:txBody>
      </p:sp>
    </p:spTree>
    <p:extLst>
      <p:ext uri="{BB962C8B-B14F-4D97-AF65-F5344CB8AC3E}">
        <p14:creationId xmlns:p14="http://schemas.microsoft.com/office/powerpoint/2010/main" val="2763583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B516-C722-47E1-9C9A-A6963FCF20D0}"/>
              </a:ext>
            </a:extLst>
          </p:cNvPr>
          <p:cNvSpPr>
            <a:spLocks noGrp="1"/>
          </p:cNvSpPr>
          <p:nvPr>
            <p:ph type="title"/>
          </p:nvPr>
        </p:nvSpPr>
        <p:spPr/>
        <p:txBody>
          <a:bodyPr/>
          <a:lstStyle/>
          <a:p>
            <a:r>
              <a:rPr lang="en-US">
                <a:cs typeface="Arial"/>
              </a:rPr>
              <a:t>CPG Complex Febrile Seizure</a:t>
            </a:r>
            <a:endParaRPr lang="en-US"/>
          </a:p>
        </p:txBody>
      </p:sp>
      <p:sp>
        <p:nvSpPr>
          <p:cNvPr id="3" name="Slide Number Placeholder 2">
            <a:extLst>
              <a:ext uri="{FF2B5EF4-FFF2-40B4-BE49-F238E27FC236}">
                <a16:creationId xmlns:a16="http://schemas.microsoft.com/office/drawing/2014/main" id="{DCB9EE48-3EEC-4F03-A29D-38E3442F4184}"/>
              </a:ext>
            </a:extLst>
          </p:cNvPr>
          <p:cNvSpPr>
            <a:spLocks noGrp="1"/>
          </p:cNvSpPr>
          <p:nvPr>
            <p:ph type="sldNum" sz="quarter" idx="10"/>
          </p:nvPr>
        </p:nvSpPr>
        <p:spPr/>
        <p:txBody>
          <a:bodyPr/>
          <a:lstStyle/>
          <a:p>
            <a:fld id="{95925D07-DF03-40F8-9D52-3F4BF7EADA90}" type="slidenum">
              <a:rPr lang="en-US" smtClean="0"/>
              <a:pPr/>
              <a:t>27</a:t>
            </a:fld>
            <a:endParaRPr lang="en-US"/>
          </a:p>
        </p:txBody>
      </p:sp>
      <p:sp>
        <p:nvSpPr>
          <p:cNvPr id="4" name="TextBox 3">
            <a:extLst>
              <a:ext uri="{FF2B5EF4-FFF2-40B4-BE49-F238E27FC236}">
                <a16:creationId xmlns:a16="http://schemas.microsoft.com/office/drawing/2014/main" id="{A2C7AAC2-C97E-47D2-B855-7649783004E9}"/>
              </a:ext>
            </a:extLst>
          </p:cNvPr>
          <p:cNvSpPr txBox="1"/>
          <p:nvPr/>
        </p:nvSpPr>
        <p:spPr>
          <a:xfrm>
            <a:off x="979098" y="2332367"/>
            <a:ext cx="261380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000">
              <a:solidFill>
                <a:schemeClr val="bg2"/>
              </a:solidFill>
              <a:cs typeface="Arial"/>
            </a:endParaRPr>
          </a:p>
        </p:txBody>
      </p:sp>
      <p:pic>
        <p:nvPicPr>
          <p:cNvPr id="5" name="Picture 5" descr="A close up of text on a white background&#10;&#10;Description generated with very high confidence">
            <a:extLst>
              <a:ext uri="{FF2B5EF4-FFF2-40B4-BE49-F238E27FC236}">
                <a16:creationId xmlns:a16="http://schemas.microsoft.com/office/drawing/2014/main" id="{59E10280-76DA-4148-B8CF-9FCEEFD22708}"/>
              </a:ext>
            </a:extLst>
          </p:cNvPr>
          <p:cNvPicPr>
            <a:picLocks noChangeAspect="1"/>
          </p:cNvPicPr>
          <p:nvPr/>
        </p:nvPicPr>
        <p:blipFill>
          <a:blip r:embed="rId3"/>
          <a:stretch>
            <a:fillRect/>
          </a:stretch>
        </p:blipFill>
        <p:spPr>
          <a:xfrm>
            <a:off x="1901536" y="1560690"/>
            <a:ext cx="4969822" cy="2912768"/>
          </a:xfrm>
          <a:prstGeom prst="rect">
            <a:avLst/>
          </a:prstGeom>
        </p:spPr>
      </p:pic>
    </p:spTree>
    <p:extLst>
      <p:ext uri="{BB962C8B-B14F-4D97-AF65-F5344CB8AC3E}">
        <p14:creationId xmlns:p14="http://schemas.microsoft.com/office/powerpoint/2010/main" val="2162188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B093-77FE-45B0-9208-1A5D8A00CC1D}"/>
              </a:ext>
            </a:extLst>
          </p:cNvPr>
          <p:cNvSpPr>
            <a:spLocks noGrp="1"/>
          </p:cNvSpPr>
          <p:nvPr>
            <p:ph type="title"/>
          </p:nvPr>
        </p:nvSpPr>
        <p:spPr>
          <a:xfrm>
            <a:off x="726776" y="205740"/>
            <a:ext cx="8412911" cy="857250"/>
          </a:xfrm>
        </p:spPr>
        <p:txBody>
          <a:bodyPr/>
          <a:lstStyle/>
          <a:p>
            <a:pPr algn="r"/>
            <a:r>
              <a:rPr lang="en-US" sz="3600">
                <a:ea typeface="ＭＳ Ｐゴシック"/>
                <a:cs typeface="Arial"/>
              </a:rPr>
              <a:t>CPG Complex Febrile Seizure</a:t>
            </a:r>
            <a:endParaRPr lang="en-US" sz="3600">
              <a:ea typeface="ＭＳ Ｐゴシック"/>
            </a:endParaRPr>
          </a:p>
        </p:txBody>
      </p:sp>
      <p:sp>
        <p:nvSpPr>
          <p:cNvPr id="3" name="Slide Number Placeholder 2">
            <a:extLst>
              <a:ext uri="{FF2B5EF4-FFF2-40B4-BE49-F238E27FC236}">
                <a16:creationId xmlns:a16="http://schemas.microsoft.com/office/drawing/2014/main" id="{6187856C-30D8-4A43-9098-75B16CF3476D}"/>
              </a:ext>
            </a:extLst>
          </p:cNvPr>
          <p:cNvSpPr>
            <a:spLocks noGrp="1"/>
          </p:cNvSpPr>
          <p:nvPr>
            <p:ph type="sldNum" sz="quarter" idx="10"/>
          </p:nvPr>
        </p:nvSpPr>
        <p:spPr/>
        <p:txBody>
          <a:bodyPr/>
          <a:lstStyle/>
          <a:p>
            <a:fld id="{95925D07-DF03-40F8-9D52-3F4BF7EADA90}" type="slidenum">
              <a:rPr lang="en-US" smtClean="0"/>
              <a:pPr/>
              <a:t>28</a:t>
            </a:fld>
            <a:endParaRPr lang="en-US"/>
          </a:p>
        </p:txBody>
      </p:sp>
      <p:sp>
        <p:nvSpPr>
          <p:cNvPr id="4" name="TextBox 3">
            <a:extLst>
              <a:ext uri="{FF2B5EF4-FFF2-40B4-BE49-F238E27FC236}">
                <a16:creationId xmlns:a16="http://schemas.microsoft.com/office/drawing/2014/main" id="{D5FD555B-7A24-4EC7-A375-9767CDA33653}"/>
              </a:ext>
            </a:extLst>
          </p:cNvPr>
          <p:cNvSpPr txBox="1"/>
          <p:nvPr/>
        </p:nvSpPr>
        <p:spPr>
          <a:xfrm>
            <a:off x="213504" y="1523641"/>
            <a:ext cx="8619945"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2"/>
                </a:solidFill>
                <a:latin typeface="Arial"/>
                <a:ea typeface="ＭＳ Ｐゴシック"/>
                <a:cs typeface="Arial"/>
              </a:rPr>
              <a:t>Consider hospital admission when:</a:t>
            </a:r>
            <a:endParaRPr lang="en-US" sz="2400">
              <a:solidFill>
                <a:schemeClr val="bg2"/>
              </a:solidFill>
              <a:ea typeface="ＭＳ Ｐゴシック"/>
              <a:cs typeface="Arial"/>
            </a:endParaRPr>
          </a:p>
          <a:p>
            <a:pPr marL="285750" indent="-285750">
              <a:buFont typeface="Arial"/>
              <a:buChar char="•"/>
            </a:pPr>
            <a:r>
              <a:rPr lang="en-US" sz="2400">
                <a:solidFill>
                  <a:schemeClr val="bg2"/>
                </a:solidFill>
                <a:latin typeface="Arial"/>
                <a:ea typeface="ＭＳ Ｐゴシック"/>
                <a:cs typeface="Arial"/>
              </a:rPr>
              <a:t>The patient’s clinical status is unstable OR</a:t>
            </a:r>
            <a:endParaRPr lang="en-US" sz="2400">
              <a:solidFill>
                <a:schemeClr val="bg2"/>
              </a:solidFill>
              <a:ea typeface="ＭＳ Ｐゴシック"/>
              <a:cs typeface="Arial"/>
            </a:endParaRPr>
          </a:p>
          <a:p>
            <a:pPr marL="285750" indent="-285750">
              <a:buFont typeface="Arial"/>
              <a:buChar char="•"/>
            </a:pPr>
            <a:r>
              <a:rPr lang="en-US" sz="2400">
                <a:solidFill>
                  <a:schemeClr val="bg2"/>
                </a:solidFill>
                <a:latin typeface="Arial"/>
                <a:ea typeface="ＭＳ Ｐゴシック"/>
                <a:cs typeface="Arial"/>
              </a:rPr>
              <a:t>The infection causing the fever requires hospitalization for treatment OR</a:t>
            </a:r>
            <a:endParaRPr lang="en-US" sz="2400">
              <a:solidFill>
                <a:schemeClr val="bg2"/>
              </a:solidFill>
              <a:ea typeface="ＭＳ Ｐゴシック"/>
              <a:cs typeface="Arial"/>
            </a:endParaRPr>
          </a:p>
          <a:p>
            <a:pPr marL="285750" indent="-285750">
              <a:buFont typeface="Arial"/>
              <a:buChar char="•"/>
            </a:pPr>
            <a:r>
              <a:rPr lang="en-US" sz="2400">
                <a:solidFill>
                  <a:schemeClr val="bg2"/>
                </a:solidFill>
                <a:latin typeface="Arial"/>
                <a:ea typeface="ＭＳ Ｐゴシック"/>
                <a:cs typeface="Arial"/>
              </a:rPr>
              <a:t>Significant parental anxiety OR</a:t>
            </a:r>
            <a:endParaRPr lang="en-US" sz="2400">
              <a:solidFill>
                <a:schemeClr val="bg2"/>
              </a:solidFill>
              <a:ea typeface="ＭＳ Ｐゴシック"/>
              <a:cs typeface="Arial"/>
            </a:endParaRPr>
          </a:p>
          <a:p>
            <a:pPr marL="285750" indent="-285750">
              <a:buFont typeface="Arial"/>
              <a:buChar char="•"/>
            </a:pPr>
            <a:r>
              <a:rPr lang="en-US" sz="2400">
                <a:solidFill>
                  <a:schemeClr val="bg2"/>
                </a:solidFill>
                <a:latin typeface="Arial"/>
                <a:ea typeface="ＭＳ Ｐゴシック"/>
                <a:cs typeface="Arial"/>
              </a:rPr>
              <a:t>The home situation is unclear OR</a:t>
            </a:r>
            <a:endParaRPr lang="en-US" sz="2400">
              <a:solidFill>
                <a:schemeClr val="bg2"/>
              </a:solidFill>
              <a:ea typeface="ＭＳ Ｐゴシック"/>
              <a:cs typeface="Arial"/>
            </a:endParaRPr>
          </a:p>
          <a:p>
            <a:pPr marL="285750" indent="-285750">
              <a:buFont typeface="Arial"/>
              <a:buChar char="•"/>
            </a:pPr>
            <a:r>
              <a:rPr lang="en-US" sz="2400">
                <a:solidFill>
                  <a:schemeClr val="bg2"/>
                </a:solidFill>
                <a:latin typeface="Arial"/>
                <a:ea typeface="ＭＳ Ｐゴシック"/>
                <a:cs typeface="Arial"/>
              </a:rPr>
              <a:t>Transportation home or back to the hospital, if needed, is not reliable</a:t>
            </a:r>
            <a:endParaRPr lang="en-US" sz="2400">
              <a:solidFill>
                <a:schemeClr val="bg2"/>
              </a:solidFill>
              <a:ea typeface="ＭＳ Ｐゴシック"/>
              <a:cs typeface="Arial"/>
            </a:endParaRPr>
          </a:p>
          <a:p>
            <a:pPr algn="l"/>
            <a:endParaRPr lang="en-US">
              <a:latin typeface="Arial"/>
              <a:ea typeface="ＭＳ Ｐゴシック"/>
              <a:cs typeface="Arial"/>
            </a:endParaRPr>
          </a:p>
        </p:txBody>
      </p:sp>
      <p:pic>
        <p:nvPicPr>
          <p:cNvPr id="5" name="Picture 5" descr="A close up of a sign&#10;&#10;Description generated with high confidence">
            <a:extLst>
              <a:ext uri="{FF2B5EF4-FFF2-40B4-BE49-F238E27FC236}">
                <a16:creationId xmlns:a16="http://schemas.microsoft.com/office/drawing/2014/main" id="{F48B0487-E868-4C53-90D8-ECFC636A41AE}"/>
              </a:ext>
            </a:extLst>
          </p:cNvPr>
          <p:cNvPicPr>
            <a:picLocks noChangeAspect="1"/>
          </p:cNvPicPr>
          <p:nvPr/>
        </p:nvPicPr>
        <p:blipFill>
          <a:blip r:embed="rId2"/>
          <a:stretch>
            <a:fillRect/>
          </a:stretch>
        </p:blipFill>
        <p:spPr>
          <a:xfrm>
            <a:off x="435057" y="122341"/>
            <a:ext cx="1504950" cy="1009650"/>
          </a:xfrm>
          <a:prstGeom prst="rect">
            <a:avLst/>
          </a:prstGeom>
        </p:spPr>
      </p:pic>
    </p:spTree>
    <p:extLst>
      <p:ext uri="{BB962C8B-B14F-4D97-AF65-F5344CB8AC3E}">
        <p14:creationId xmlns:p14="http://schemas.microsoft.com/office/powerpoint/2010/main" val="3890279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61F8-5398-476D-9662-4125F61F7154}"/>
              </a:ext>
            </a:extLst>
          </p:cNvPr>
          <p:cNvSpPr>
            <a:spLocks noGrp="1"/>
          </p:cNvSpPr>
          <p:nvPr>
            <p:ph type="title"/>
          </p:nvPr>
        </p:nvSpPr>
        <p:spPr>
          <a:xfrm>
            <a:off x="910087" y="205740"/>
            <a:ext cx="8229600" cy="857250"/>
          </a:xfrm>
        </p:spPr>
        <p:txBody>
          <a:bodyPr/>
          <a:lstStyle/>
          <a:p>
            <a:pPr algn="r"/>
            <a:r>
              <a:rPr lang="en-US" sz="3600">
                <a:ea typeface="ＭＳ Ｐゴシック"/>
                <a:cs typeface="Arial"/>
              </a:rPr>
              <a:t>CPG Complex Febrile Seizure</a:t>
            </a:r>
            <a:endParaRPr lang="en-US" sz="3600">
              <a:ea typeface="ＭＳ Ｐゴシック"/>
            </a:endParaRPr>
          </a:p>
        </p:txBody>
      </p:sp>
      <p:sp>
        <p:nvSpPr>
          <p:cNvPr id="3" name="Slide Number Placeholder 2">
            <a:extLst>
              <a:ext uri="{FF2B5EF4-FFF2-40B4-BE49-F238E27FC236}">
                <a16:creationId xmlns:a16="http://schemas.microsoft.com/office/drawing/2014/main" id="{042B9F9C-08AD-4441-A722-314EB7D45800}"/>
              </a:ext>
            </a:extLst>
          </p:cNvPr>
          <p:cNvSpPr>
            <a:spLocks noGrp="1"/>
          </p:cNvSpPr>
          <p:nvPr>
            <p:ph type="sldNum" sz="quarter" idx="10"/>
          </p:nvPr>
        </p:nvSpPr>
        <p:spPr/>
        <p:txBody>
          <a:bodyPr/>
          <a:lstStyle/>
          <a:p>
            <a:fld id="{95925D07-DF03-40F8-9D52-3F4BF7EADA90}" type="slidenum">
              <a:rPr lang="en-US" smtClean="0"/>
              <a:pPr/>
              <a:t>29</a:t>
            </a:fld>
            <a:endParaRPr lang="en-US"/>
          </a:p>
        </p:txBody>
      </p:sp>
      <p:sp>
        <p:nvSpPr>
          <p:cNvPr id="4" name="TextBox 3">
            <a:extLst>
              <a:ext uri="{FF2B5EF4-FFF2-40B4-BE49-F238E27FC236}">
                <a16:creationId xmlns:a16="http://schemas.microsoft.com/office/drawing/2014/main" id="{39FF5A92-E67F-438D-8C47-3CF5CA511989}"/>
              </a:ext>
            </a:extLst>
          </p:cNvPr>
          <p:cNvSpPr txBox="1"/>
          <p:nvPr/>
        </p:nvSpPr>
        <p:spPr>
          <a:xfrm>
            <a:off x="299768" y="1631471"/>
            <a:ext cx="8490548"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2"/>
                </a:solidFill>
                <a:latin typeface="Arial"/>
                <a:ea typeface="ＭＳ Ｐゴシック"/>
                <a:cs typeface="Arial"/>
              </a:rPr>
              <a:t>Emergency department/Urgent Care discharge criteria</a:t>
            </a:r>
            <a:endParaRPr lang="en-US" sz="2400" dirty="0">
              <a:solidFill>
                <a:schemeClr val="bg2"/>
              </a:solidFill>
              <a:ea typeface="ＭＳ Ｐゴシック"/>
              <a:cs typeface="Arial"/>
            </a:endParaRPr>
          </a:p>
          <a:p>
            <a:pPr marL="285750" indent="-285750">
              <a:buFont typeface="Arial"/>
              <a:buChar char="•"/>
            </a:pPr>
            <a:r>
              <a:rPr lang="en-US" sz="2400" dirty="0">
                <a:solidFill>
                  <a:schemeClr val="bg2"/>
                </a:solidFill>
                <a:latin typeface="Arial"/>
                <a:ea typeface="ＭＳ Ｐゴシック"/>
                <a:cs typeface="Arial"/>
              </a:rPr>
              <a:t>Cause of the fever can be treated as an outpatient</a:t>
            </a:r>
            <a:endParaRPr lang="en-US" sz="2400" dirty="0">
              <a:solidFill>
                <a:schemeClr val="bg2"/>
              </a:solidFill>
              <a:ea typeface="ＭＳ Ｐゴシック"/>
              <a:cs typeface="Arial"/>
            </a:endParaRPr>
          </a:p>
          <a:p>
            <a:pPr marL="285750" indent="-285750">
              <a:buFont typeface="Arial"/>
              <a:buChar char="•"/>
            </a:pPr>
            <a:r>
              <a:rPr lang="en-US" sz="2400" dirty="0">
                <a:solidFill>
                  <a:schemeClr val="bg2"/>
                </a:solidFill>
                <a:latin typeface="Arial"/>
                <a:ea typeface="ＭＳ Ｐゴシック"/>
                <a:cs typeface="Arial"/>
              </a:rPr>
              <a:t>Patient has returned to neurological baseline</a:t>
            </a:r>
            <a:endParaRPr lang="en-US" sz="2400" dirty="0">
              <a:solidFill>
                <a:schemeClr val="bg2"/>
              </a:solidFill>
              <a:ea typeface="ＭＳ Ｐゴシック"/>
              <a:cs typeface="Arial"/>
            </a:endParaRPr>
          </a:p>
          <a:p>
            <a:pPr marL="285750" indent="-285750">
              <a:buFont typeface="Arial"/>
              <a:buChar char="•"/>
            </a:pPr>
            <a:r>
              <a:rPr lang="en-US" sz="2400">
                <a:solidFill>
                  <a:schemeClr val="bg2"/>
                </a:solidFill>
                <a:latin typeface="Arial"/>
                <a:ea typeface="ＭＳ Ｐゴシック"/>
                <a:cs typeface="Arial"/>
              </a:rPr>
              <a:t>Follow up plan is created; parents are educated on plan</a:t>
            </a:r>
            <a:endParaRPr lang="en-US" sz="2400">
              <a:solidFill>
                <a:schemeClr val="bg2"/>
              </a:solidFill>
              <a:ea typeface="ＭＳ Ｐゴシック"/>
              <a:cs typeface="Arial"/>
            </a:endParaRPr>
          </a:p>
          <a:p>
            <a:pPr marL="285750" indent="-285750">
              <a:buFont typeface="Arial"/>
              <a:buChar char="•"/>
            </a:pPr>
            <a:r>
              <a:rPr lang="en-US" sz="2400">
                <a:solidFill>
                  <a:schemeClr val="bg2"/>
                </a:solidFill>
                <a:latin typeface="Arial"/>
                <a:ea typeface="ＭＳ Ｐゴシック"/>
                <a:cs typeface="Arial"/>
              </a:rPr>
              <a:t>Parents are comfortable with the treatment and care plan</a:t>
            </a:r>
            <a:endParaRPr lang="en-US" sz="2400">
              <a:solidFill>
                <a:schemeClr val="bg2"/>
              </a:solidFill>
              <a:ea typeface="ＭＳ Ｐゴシック"/>
              <a:cs typeface="Arial"/>
            </a:endParaRPr>
          </a:p>
          <a:p>
            <a:pPr marL="285750" indent="-285750">
              <a:buFont typeface="Arial"/>
              <a:buChar char="•"/>
            </a:pPr>
            <a:r>
              <a:rPr lang="en-US" sz="2400" dirty="0">
                <a:solidFill>
                  <a:schemeClr val="bg2"/>
                </a:solidFill>
                <a:latin typeface="Arial"/>
                <a:ea typeface="ＭＳ Ｐゴシック"/>
                <a:cs typeface="Arial"/>
              </a:rPr>
              <a:t>Transportation home or back to the hospital, if needed, is reliable</a:t>
            </a:r>
            <a:endParaRPr lang="en-US" sz="2400" dirty="0">
              <a:solidFill>
                <a:schemeClr val="bg2"/>
              </a:solidFill>
              <a:ea typeface="ＭＳ Ｐゴシック"/>
            </a:endParaRPr>
          </a:p>
          <a:p>
            <a:pPr algn="l"/>
            <a:endParaRPr lang="en-US">
              <a:cs typeface="Arial"/>
            </a:endParaRPr>
          </a:p>
        </p:txBody>
      </p:sp>
      <p:pic>
        <p:nvPicPr>
          <p:cNvPr id="5" name="Picture 5" descr="A picture containing table&#10;&#10;Description generated with very high confidence">
            <a:extLst>
              <a:ext uri="{FF2B5EF4-FFF2-40B4-BE49-F238E27FC236}">
                <a16:creationId xmlns:a16="http://schemas.microsoft.com/office/drawing/2014/main" id="{9C17C8B8-ADA5-42E4-9FEE-B2B527DA459D}"/>
              </a:ext>
            </a:extLst>
          </p:cNvPr>
          <p:cNvPicPr>
            <a:picLocks noChangeAspect="1"/>
          </p:cNvPicPr>
          <p:nvPr/>
        </p:nvPicPr>
        <p:blipFill>
          <a:blip r:embed="rId2"/>
          <a:stretch>
            <a:fillRect/>
          </a:stretch>
        </p:blipFill>
        <p:spPr>
          <a:xfrm>
            <a:off x="588571" y="272638"/>
            <a:ext cx="1257300" cy="723900"/>
          </a:xfrm>
          <a:prstGeom prst="rect">
            <a:avLst/>
          </a:prstGeom>
        </p:spPr>
      </p:pic>
    </p:spTree>
    <p:extLst>
      <p:ext uri="{BB962C8B-B14F-4D97-AF65-F5344CB8AC3E}">
        <p14:creationId xmlns:p14="http://schemas.microsoft.com/office/powerpoint/2010/main" val="209612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vert="horz" wrap="square" numCol="1" anchorCtr="0" compatLnSpc="1">
            <a:prstTxWarp prst="textNoShape">
              <a:avLst/>
            </a:prstTxWarp>
          </a:bodyPr>
          <a:lstStyle/>
          <a:p>
            <a:pPr>
              <a:defRPr/>
            </a:pPr>
            <a:r>
              <a:rPr lang="en-US"/>
              <a:t>Learning Objectives</a:t>
            </a:r>
            <a:endParaRPr lang="en-US">
              <a:effectLst>
                <a:outerShdw blurRad="38100" dist="38100" dir="2700000" algn="tl">
                  <a:srgbClr val="000000"/>
                </a:outerShdw>
              </a:effectLst>
              <a:ea typeface="ＭＳ Ｐゴシック" pitchFamily="34" charset="-128"/>
            </a:endParaRPr>
          </a:p>
        </p:txBody>
      </p:sp>
      <p:sp>
        <p:nvSpPr>
          <p:cNvPr id="2" name="Content Placeholder 1"/>
          <p:cNvSpPr>
            <a:spLocks noGrp="1"/>
          </p:cNvSpPr>
          <p:nvPr>
            <p:ph idx="1"/>
          </p:nvPr>
        </p:nvSpPr>
        <p:spPr/>
        <p:txBody>
          <a:bodyPr lIns="82058" tIns="41029" rIns="82058" bIns="41029" anchor="t"/>
          <a:lstStyle/>
          <a:p>
            <a:r>
              <a:rPr lang="en-US" sz="2400" dirty="0">
                <a:ea typeface="ＭＳ Ｐゴシック"/>
              </a:rPr>
              <a:t>Identify a febrile seizure and its subtypes</a:t>
            </a:r>
            <a:endParaRPr lang="en-US" sz="2400" dirty="0"/>
          </a:p>
          <a:p>
            <a:pPr>
              <a:lnSpc>
                <a:spcPct val="113999"/>
              </a:lnSpc>
            </a:pPr>
            <a:r>
              <a:rPr lang="en-US" sz="2400" dirty="0">
                <a:ea typeface="ＭＳ Ｐゴシック"/>
                <a:cs typeface="Arial"/>
              </a:rPr>
              <a:t>Understand treatment of febrile seizures specific to urgent care</a:t>
            </a:r>
            <a:endParaRPr lang="en-US" sz="2400" dirty="0">
              <a:cs typeface="Arial"/>
            </a:endParaRPr>
          </a:p>
          <a:p>
            <a:pPr>
              <a:lnSpc>
                <a:spcPct val="113999"/>
              </a:lnSpc>
            </a:pPr>
            <a:r>
              <a:rPr lang="en-US" sz="2400" dirty="0">
                <a:ea typeface="ＭＳ Ｐゴシック"/>
                <a:cs typeface="Arial"/>
              </a:rPr>
              <a:t>Explore Evidence Based Practice guidelines for febrile seizures at Children's Mercy </a:t>
            </a:r>
          </a:p>
          <a:p>
            <a:pPr>
              <a:lnSpc>
                <a:spcPct val="113999"/>
              </a:lnSpc>
            </a:pPr>
            <a:r>
              <a:rPr lang="en-US" sz="2400" dirty="0">
                <a:ea typeface="ＭＳ Ｐゴシック"/>
                <a:cs typeface="Arial"/>
              </a:rPr>
              <a:t>Educate families on Seizure First Aid</a:t>
            </a:r>
            <a:endParaRPr lang="en-US" sz="2400" dirty="0">
              <a:cs typeface="Arial"/>
            </a:endParaRPr>
          </a:p>
          <a:p>
            <a:pPr marL="457200" lvl="1" indent="0">
              <a:buNone/>
            </a:pPr>
            <a:endParaRPr lang="en-US">
              <a:cs typeface="Arial"/>
            </a:endParaRPr>
          </a:p>
        </p:txBody>
      </p:sp>
      <p:sp>
        <p:nvSpPr>
          <p:cNvPr id="9" name="Slide Number Placeholder 8"/>
          <p:cNvSpPr>
            <a:spLocks noGrp="1"/>
          </p:cNvSpPr>
          <p:nvPr>
            <p:ph type="sldNum" sz="quarter" idx="10"/>
          </p:nvPr>
        </p:nvSpPr>
        <p:spPr/>
        <p:txBody>
          <a:bodyPr/>
          <a:lstStyle/>
          <a:p>
            <a:fld id="{95925D07-DF03-40F8-9D52-3F4BF7EADA90}" type="slidenum">
              <a:rPr lang="en-US" smtClean="0">
                <a:solidFill>
                  <a:schemeClr val="bg2"/>
                </a:solidFill>
              </a:rPr>
              <a:pPr/>
              <a:t>3</a:t>
            </a:fld>
            <a:endParaRPr lang="en-US">
              <a:solidFill>
                <a:schemeClr val="bg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B516-C722-47E1-9C9A-A6963FCF20D0}"/>
              </a:ext>
            </a:extLst>
          </p:cNvPr>
          <p:cNvSpPr>
            <a:spLocks noGrp="1"/>
          </p:cNvSpPr>
          <p:nvPr>
            <p:ph type="title"/>
          </p:nvPr>
        </p:nvSpPr>
        <p:spPr/>
        <p:txBody>
          <a:bodyPr/>
          <a:lstStyle/>
          <a:p>
            <a:r>
              <a:rPr lang="en-US">
                <a:cs typeface="Arial"/>
              </a:rPr>
              <a:t>CPG Complex Febrile Seizure</a:t>
            </a:r>
            <a:endParaRPr lang="en-US"/>
          </a:p>
        </p:txBody>
      </p:sp>
      <p:sp>
        <p:nvSpPr>
          <p:cNvPr id="3" name="Slide Number Placeholder 2">
            <a:extLst>
              <a:ext uri="{FF2B5EF4-FFF2-40B4-BE49-F238E27FC236}">
                <a16:creationId xmlns:a16="http://schemas.microsoft.com/office/drawing/2014/main" id="{DCB9EE48-3EEC-4F03-A29D-38E3442F4184}"/>
              </a:ext>
            </a:extLst>
          </p:cNvPr>
          <p:cNvSpPr>
            <a:spLocks noGrp="1"/>
          </p:cNvSpPr>
          <p:nvPr>
            <p:ph type="sldNum" sz="quarter" idx="10"/>
          </p:nvPr>
        </p:nvSpPr>
        <p:spPr/>
        <p:txBody>
          <a:bodyPr/>
          <a:lstStyle/>
          <a:p>
            <a:fld id="{95925D07-DF03-40F8-9D52-3F4BF7EADA90}" type="slidenum">
              <a:rPr lang="en-US" smtClean="0"/>
              <a:pPr/>
              <a:t>30</a:t>
            </a:fld>
            <a:endParaRPr lang="en-US"/>
          </a:p>
        </p:txBody>
      </p:sp>
      <p:sp>
        <p:nvSpPr>
          <p:cNvPr id="4" name="TextBox 3">
            <a:extLst>
              <a:ext uri="{FF2B5EF4-FFF2-40B4-BE49-F238E27FC236}">
                <a16:creationId xmlns:a16="http://schemas.microsoft.com/office/drawing/2014/main" id="{A2C7AAC2-C97E-47D2-B855-7649783004E9}"/>
              </a:ext>
            </a:extLst>
          </p:cNvPr>
          <p:cNvSpPr txBox="1"/>
          <p:nvPr/>
        </p:nvSpPr>
        <p:spPr>
          <a:xfrm>
            <a:off x="979098" y="2332367"/>
            <a:ext cx="261380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chemeClr val="bg2"/>
                </a:solidFill>
                <a:latin typeface="Arial"/>
                <a:ea typeface="ＭＳ Ｐゴシック"/>
                <a:cs typeface="Arial"/>
              </a:rPr>
              <a:t>DON'T FORGET</a:t>
            </a:r>
            <a:endParaRPr lang="en-US" sz="4000">
              <a:solidFill>
                <a:schemeClr val="bg2"/>
              </a:solidFill>
              <a:cs typeface="Arial"/>
            </a:endParaRPr>
          </a:p>
        </p:txBody>
      </p:sp>
      <p:pic>
        <p:nvPicPr>
          <p:cNvPr id="6" name="Picture 6" descr="A screenshot of a cell phone&#10;&#10;Description generated with high confidence">
            <a:extLst>
              <a:ext uri="{FF2B5EF4-FFF2-40B4-BE49-F238E27FC236}">
                <a16:creationId xmlns:a16="http://schemas.microsoft.com/office/drawing/2014/main" id="{BA596E63-35AA-4F10-A73F-97DC8E41B8A2}"/>
              </a:ext>
            </a:extLst>
          </p:cNvPr>
          <p:cNvPicPr>
            <a:picLocks noChangeAspect="1"/>
          </p:cNvPicPr>
          <p:nvPr/>
        </p:nvPicPr>
        <p:blipFill>
          <a:blip r:embed="rId3"/>
          <a:stretch>
            <a:fillRect/>
          </a:stretch>
        </p:blipFill>
        <p:spPr>
          <a:xfrm>
            <a:off x="4844061" y="1774546"/>
            <a:ext cx="3203621" cy="2635149"/>
          </a:xfrm>
          <a:prstGeom prst="rect">
            <a:avLst/>
          </a:prstGeom>
          <a:noFill/>
        </p:spPr>
      </p:pic>
    </p:spTree>
    <p:extLst>
      <p:ext uri="{BB962C8B-B14F-4D97-AF65-F5344CB8AC3E}">
        <p14:creationId xmlns:p14="http://schemas.microsoft.com/office/powerpoint/2010/main" val="2182534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A3539-F1C7-40F6-A9AD-A63B9A2CD83A}"/>
              </a:ext>
            </a:extLst>
          </p:cNvPr>
          <p:cNvSpPr>
            <a:spLocks noGrp="1"/>
          </p:cNvSpPr>
          <p:nvPr>
            <p:ph type="title"/>
          </p:nvPr>
        </p:nvSpPr>
        <p:spPr/>
        <p:txBody>
          <a:bodyPr/>
          <a:lstStyle/>
          <a:p>
            <a:r>
              <a:rPr lang="en-US">
                <a:cs typeface="Arial"/>
              </a:rPr>
              <a:t>Seizure First Aid</a:t>
            </a:r>
            <a:endParaRPr lang="en-US"/>
          </a:p>
        </p:txBody>
      </p:sp>
      <p:sp>
        <p:nvSpPr>
          <p:cNvPr id="3" name="Content Placeholder 2">
            <a:extLst>
              <a:ext uri="{FF2B5EF4-FFF2-40B4-BE49-F238E27FC236}">
                <a16:creationId xmlns:a16="http://schemas.microsoft.com/office/drawing/2014/main" id="{8E86F763-227A-41B2-A76A-A73DA5F3E742}"/>
              </a:ext>
            </a:extLst>
          </p:cNvPr>
          <p:cNvSpPr>
            <a:spLocks noGrp="1"/>
          </p:cNvSpPr>
          <p:nvPr>
            <p:ph idx="1"/>
          </p:nvPr>
        </p:nvSpPr>
        <p:spPr/>
        <p:txBody>
          <a:bodyPr lIns="82058" tIns="41029" rIns="82058" bIns="41029" anchor="t"/>
          <a:lstStyle/>
          <a:p>
            <a:r>
              <a:rPr lang="en-US" sz="2200">
                <a:ea typeface="ＭＳ Ｐゴシック"/>
                <a:cs typeface="Arial"/>
              </a:rPr>
              <a:t>Place child on side and protect them from injury.</a:t>
            </a:r>
          </a:p>
          <a:p>
            <a:pPr>
              <a:lnSpc>
                <a:spcPct val="113999"/>
              </a:lnSpc>
            </a:pPr>
            <a:r>
              <a:rPr lang="en-US" sz="2200">
                <a:ea typeface="ＭＳ Ｐゴシック"/>
                <a:cs typeface="Arial"/>
              </a:rPr>
              <a:t>Make note of the time.</a:t>
            </a:r>
          </a:p>
          <a:p>
            <a:pPr>
              <a:lnSpc>
                <a:spcPct val="113999"/>
              </a:lnSpc>
            </a:pPr>
            <a:r>
              <a:rPr lang="en-US" sz="2200">
                <a:ea typeface="ＭＳ Ｐゴシック"/>
                <a:cs typeface="Arial"/>
              </a:rPr>
              <a:t>Make note of all movements.</a:t>
            </a:r>
          </a:p>
          <a:p>
            <a:pPr>
              <a:lnSpc>
                <a:spcPct val="113999"/>
              </a:lnSpc>
            </a:pPr>
            <a:r>
              <a:rPr lang="en-US" sz="2200">
                <a:ea typeface="ＭＳ Ｐゴシック"/>
                <a:cs typeface="Arial"/>
              </a:rPr>
              <a:t>Do not give any medications by mouth.</a:t>
            </a:r>
          </a:p>
          <a:p>
            <a:pPr>
              <a:lnSpc>
                <a:spcPct val="113999"/>
              </a:lnSpc>
            </a:pPr>
            <a:r>
              <a:rPr lang="en-US" sz="2200">
                <a:ea typeface="ＭＳ Ｐゴシック"/>
                <a:cs typeface="Arial"/>
              </a:rPr>
              <a:t>Call 911 if seizure is lasting 5-10 minutes.</a:t>
            </a:r>
          </a:p>
          <a:p>
            <a:pPr>
              <a:lnSpc>
                <a:spcPct val="113999"/>
              </a:lnSpc>
            </a:pPr>
            <a:r>
              <a:rPr lang="en-US" sz="2200">
                <a:ea typeface="ＭＳ Ｐゴシック"/>
                <a:cs typeface="Arial"/>
              </a:rPr>
              <a:t>Record event if able.</a:t>
            </a:r>
            <a:endParaRPr lang="en-US" sz="2200">
              <a:cs typeface="Arial"/>
            </a:endParaRPr>
          </a:p>
          <a:p>
            <a:pPr>
              <a:lnSpc>
                <a:spcPct val="113999"/>
              </a:lnSpc>
            </a:pPr>
            <a:endParaRPr lang="en-US">
              <a:cs typeface="Arial"/>
            </a:endParaRPr>
          </a:p>
        </p:txBody>
      </p:sp>
      <p:sp>
        <p:nvSpPr>
          <p:cNvPr id="4" name="Slide Number Placeholder 3">
            <a:extLst>
              <a:ext uri="{FF2B5EF4-FFF2-40B4-BE49-F238E27FC236}">
                <a16:creationId xmlns:a16="http://schemas.microsoft.com/office/drawing/2014/main" id="{3A4260D0-F9FE-4E12-920A-5736A56DB9BB}"/>
              </a:ext>
            </a:extLst>
          </p:cNvPr>
          <p:cNvSpPr>
            <a:spLocks noGrp="1"/>
          </p:cNvSpPr>
          <p:nvPr>
            <p:ph type="sldNum" sz="quarter" idx="10"/>
          </p:nvPr>
        </p:nvSpPr>
        <p:spPr/>
        <p:txBody>
          <a:bodyPr/>
          <a:lstStyle/>
          <a:p>
            <a:fld id="{95925D07-DF03-40F8-9D52-3F4BF7EADA90}" type="slidenum">
              <a:rPr lang="en-US" smtClean="0"/>
              <a:pPr/>
              <a:t>31</a:t>
            </a:fld>
            <a:endParaRPr lang="en-US"/>
          </a:p>
        </p:txBody>
      </p:sp>
    </p:spTree>
    <p:extLst>
      <p:ext uri="{BB962C8B-B14F-4D97-AF65-F5344CB8AC3E}">
        <p14:creationId xmlns:p14="http://schemas.microsoft.com/office/powerpoint/2010/main" val="353966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DB6B-2ECE-45E7-A030-E4C6D998AEC0}"/>
              </a:ext>
            </a:extLst>
          </p:cNvPr>
          <p:cNvSpPr>
            <a:spLocks noGrp="1"/>
          </p:cNvSpPr>
          <p:nvPr>
            <p:ph type="title"/>
          </p:nvPr>
        </p:nvSpPr>
        <p:spPr/>
        <p:txBody>
          <a:bodyPr/>
          <a:lstStyle/>
          <a:p>
            <a:r>
              <a:rPr lang="en-US">
                <a:ea typeface="ＭＳ Ｐゴシック"/>
              </a:rPr>
              <a:t>Anticipatory guidance</a:t>
            </a:r>
            <a:endParaRPr lang="en-US"/>
          </a:p>
        </p:txBody>
      </p:sp>
      <p:sp>
        <p:nvSpPr>
          <p:cNvPr id="3" name="Slide Number Placeholder 2">
            <a:extLst>
              <a:ext uri="{FF2B5EF4-FFF2-40B4-BE49-F238E27FC236}">
                <a16:creationId xmlns:a16="http://schemas.microsoft.com/office/drawing/2014/main" id="{36B096CE-C718-4952-B7EA-3AC59EBBBECA}"/>
              </a:ext>
            </a:extLst>
          </p:cNvPr>
          <p:cNvSpPr>
            <a:spLocks noGrp="1"/>
          </p:cNvSpPr>
          <p:nvPr>
            <p:ph type="sldNum" sz="quarter" idx="10"/>
          </p:nvPr>
        </p:nvSpPr>
        <p:spPr/>
        <p:txBody>
          <a:bodyPr/>
          <a:lstStyle/>
          <a:p>
            <a:fld id="{95925D07-DF03-40F8-9D52-3F4BF7EADA90}" type="slidenum">
              <a:rPr lang="en-US" smtClean="0"/>
              <a:pPr/>
              <a:t>32</a:t>
            </a:fld>
            <a:endParaRPr lang="en-US"/>
          </a:p>
        </p:txBody>
      </p:sp>
      <p:sp>
        <p:nvSpPr>
          <p:cNvPr id="4" name="TextBox 3">
            <a:extLst>
              <a:ext uri="{FF2B5EF4-FFF2-40B4-BE49-F238E27FC236}">
                <a16:creationId xmlns:a16="http://schemas.microsoft.com/office/drawing/2014/main" id="{1A49CAB7-ED7E-413B-A8C9-5BE1BC36A4A3}"/>
              </a:ext>
            </a:extLst>
          </p:cNvPr>
          <p:cNvSpPr txBox="1"/>
          <p:nvPr/>
        </p:nvSpPr>
        <p:spPr>
          <a:xfrm>
            <a:off x="386033" y="1685386"/>
            <a:ext cx="859732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2"/>
                </a:solidFill>
                <a:latin typeface="Arial"/>
                <a:ea typeface="ＭＳ Ｐゴシック"/>
                <a:cs typeface="Arial"/>
              </a:rPr>
              <a:t>Will my child have another seizure?</a:t>
            </a:r>
          </a:p>
          <a:p>
            <a:pPr>
              <a:buFont typeface="Arial"/>
              <a:buChar char="•"/>
            </a:pPr>
            <a:r>
              <a:rPr lang="en-US" dirty="0">
                <a:latin typeface="Arial"/>
                <a:ea typeface="ＭＳ Ｐゴシック"/>
                <a:cs typeface="Arial"/>
              </a:rPr>
              <a:t>Only 20-25% of typically developing, otherwise healthy children will experience recurrence of seizures. This means 75% or more will not have any further seizure activity</a:t>
            </a:r>
          </a:p>
          <a:p>
            <a:r>
              <a:rPr lang="en-US" dirty="0">
                <a:solidFill>
                  <a:schemeClr val="bg2"/>
                </a:solidFill>
                <a:latin typeface="Arial"/>
                <a:ea typeface="ＭＳ Ｐゴシック"/>
                <a:cs typeface="Arial"/>
              </a:rPr>
              <a:t>Could my child die if it happens again?</a:t>
            </a:r>
          </a:p>
          <a:p>
            <a:pPr>
              <a:buFont typeface="Arial"/>
              <a:buChar char="•"/>
            </a:pPr>
            <a:r>
              <a:rPr lang="en-US" dirty="0">
                <a:latin typeface="Arial"/>
                <a:ea typeface="ＭＳ Ｐゴシック"/>
                <a:cs typeface="Arial"/>
              </a:rPr>
              <a:t>Death after a first recurrence of a simple febrile seizure has never been reported. </a:t>
            </a:r>
            <a:endParaRPr lang="en-US" dirty="0">
              <a:latin typeface="Arial"/>
              <a:ea typeface="ＭＳ Ｐゴシック"/>
            </a:endParaRPr>
          </a:p>
          <a:p>
            <a:r>
              <a:rPr lang="en-US" dirty="0">
                <a:solidFill>
                  <a:schemeClr val="bg2"/>
                </a:solidFill>
                <a:latin typeface="Arial"/>
                <a:ea typeface="ＭＳ Ｐゴシック"/>
                <a:cs typeface="Arial"/>
              </a:rPr>
              <a:t>Does brain damage occur?</a:t>
            </a:r>
            <a:endParaRPr lang="en-US" dirty="0">
              <a:solidFill>
                <a:schemeClr val="bg2"/>
              </a:solidFill>
              <a:latin typeface="Arial"/>
              <a:ea typeface="ＭＳ Ｐゴシック"/>
              <a:cs typeface="Arial" charset="0"/>
            </a:endParaRPr>
          </a:p>
          <a:p>
            <a:pPr>
              <a:buFont typeface="Arial"/>
              <a:buChar char="•"/>
            </a:pPr>
            <a:r>
              <a:rPr lang="en-US" dirty="0">
                <a:latin typeface="Arial"/>
                <a:ea typeface="ＭＳ Ｐゴシック"/>
                <a:cs typeface="Arial"/>
              </a:rPr>
              <a:t>Brief seizures do not cause brain damage.</a:t>
            </a:r>
          </a:p>
          <a:p>
            <a:pPr>
              <a:buFont typeface="Arial"/>
              <a:buChar char="•"/>
            </a:pPr>
            <a:endParaRPr lang="en-US" dirty="0">
              <a:latin typeface="Arial"/>
              <a:ea typeface="ＭＳ Ｐゴシック"/>
              <a:cs typeface="Arial"/>
            </a:endParaRPr>
          </a:p>
          <a:p>
            <a:pPr>
              <a:buFont typeface="Arial"/>
              <a:buChar char="•"/>
            </a:pPr>
            <a:r>
              <a:rPr lang="en-US" dirty="0">
                <a:latin typeface="Arial"/>
                <a:ea typeface="ＭＳ Ｐゴシック"/>
                <a:cs typeface="Arial"/>
                <a:hlinkClick r:id="rId3"/>
              </a:rPr>
              <a:t>https://patiented.solutions.aap.org/handout.aspx?resultClick=24&amp;gbosid=156447</a:t>
            </a:r>
            <a:endParaRPr lang="en-US" dirty="0">
              <a:latin typeface="Arial"/>
              <a:ea typeface="ＭＳ Ｐゴシック"/>
              <a:cs typeface="Arial"/>
            </a:endParaRPr>
          </a:p>
        </p:txBody>
      </p:sp>
    </p:spTree>
    <p:extLst>
      <p:ext uri="{BB962C8B-B14F-4D97-AF65-F5344CB8AC3E}">
        <p14:creationId xmlns:p14="http://schemas.microsoft.com/office/powerpoint/2010/main" val="3909577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40EA-6108-4EBD-9A1C-7508BFDC7CDB}"/>
              </a:ext>
            </a:extLst>
          </p:cNvPr>
          <p:cNvSpPr>
            <a:spLocks noGrp="1"/>
          </p:cNvSpPr>
          <p:nvPr>
            <p:ph type="title"/>
          </p:nvPr>
        </p:nvSpPr>
        <p:spPr/>
        <p:txBody>
          <a:bodyPr/>
          <a:lstStyle/>
          <a:p>
            <a:r>
              <a:rPr lang="en-US">
                <a:ea typeface="ＭＳ Ｐゴシック"/>
              </a:rPr>
              <a:t>Precautions for Families</a:t>
            </a:r>
            <a:endParaRPr lang="en-US"/>
          </a:p>
        </p:txBody>
      </p:sp>
      <p:sp>
        <p:nvSpPr>
          <p:cNvPr id="3" name="Slide Number Placeholder 2">
            <a:extLst>
              <a:ext uri="{FF2B5EF4-FFF2-40B4-BE49-F238E27FC236}">
                <a16:creationId xmlns:a16="http://schemas.microsoft.com/office/drawing/2014/main" id="{B9D97E7F-4E3F-4776-A727-F4488496CBA4}"/>
              </a:ext>
            </a:extLst>
          </p:cNvPr>
          <p:cNvSpPr>
            <a:spLocks noGrp="1"/>
          </p:cNvSpPr>
          <p:nvPr>
            <p:ph type="sldNum" sz="quarter" idx="10"/>
          </p:nvPr>
        </p:nvSpPr>
        <p:spPr/>
        <p:txBody>
          <a:bodyPr/>
          <a:lstStyle/>
          <a:p>
            <a:fld id="{95925D07-DF03-40F8-9D52-3F4BF7EADA90}" type="slidenum">
              <a:rPr lang="en-US" smtClean="0"/>
              <a:pPr/>
              <a:t>33</a:t>
            </a:fld>
            <a:endParaRPr lang="en-US"/>
          </a:p>
        </p:txBody>
      </p:sp>
      <p:sp>
        <p:nvSpPr>
          <p:cNvPr id="4" name="TextBox 3">
            <a:extLst>
              <a:ext uri="{FF2B5EF4-FFF2-40B4-BE49-F238E27FC236}">
                <a16:creationId xmlns:a16="http://schemas.microsoft.com/office/drawing/2014/main" id="{A3F33811-4416-4EA0-86E8-E91B1F580EC8}"/>
              </a:ext>
            </a:extLst>
          </p:cNvPr>
          <p:cNvSpPr txBox="1"/>
          <p:nvPr/>
        </p:nvSpPr>
        <p:spPr>
          <a:xfrm>
            <a:off x="350623" y="1431840"/>
            <a:ext cx="8473645"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ＭＳ Ｐゴシック"/>
                <a:cs typeface="Arial"/>
              </a:rPr>
              <a:t> </a:t>
            </a:r>
            <a:r>
              <a:rPr lang="en-US">
                <a:solidFill>
                  <a:schemeClr val="bg2"/>
                </a:solidFill>
                <a:latin typeface="Arial"/>
                <a:ea typeface="ＭＳ Ｐゴシック"/>
                <a:cs typeface="Arial"/>
              </a:rPr>
              <a:t>What special precautions should we take with our child?</a:t>
            </a:r>
            <a:endParaRPr lang="en-US">
              <a:solidFill>
                <a:schemeClr val="bg2"/>
              </a:solidFill>
            </a:endParaRPr>
          </a:p>
          <a:p>
            <a:pPr marL="285750" indent="-285750">
              <a:buFont typeface="Arial,Sans-Serif"/>
              <a:buChar char="•"/>
            </a:pPr>
            <a:r>
              <a:rPr lang="en-US" sz="1400">
                <a:latin typeface="Arial"/>
                <a:ea typeface="ＭＳ Ｐゴシック"/>
                <a:cs typeface="Arial"/>
              </a:rPr>
              <a:t>Children should not be left unattended in any amount of standing water . Showers are okay as long as an adult is aware the child is in the shower and the door is not locked. A trusted adult should directly supervise the child in swimming pools, not just the lifeguard.</a:t>
            </a:r>
          </a:p>
          <a:p>
            <a:pPr marL="285750" indent="-285750">
              <a:buFont typeface="Arial,Sans-Serif"/>
              <a:buChar char="•"/>
            </a:pPr>
            <a:r>
              <a:rPr lang="en-US" sz="1400">
                <a:latin typeface="Arial"/>
                <a:ea typeface="ＭＳ Ｐゴシック"/>
                <a:cs typeface="Arial"/>
              </a:rPr>
              <a:t>Children may participate in athletics as long as they wear a helmet when appropriate for a given sport, as would any other child.</a:t>
            </a:r>
          </a:p>
          <a:p>
            <a:pPr marL="285750" indent="-285750">
              <a:buFont typeface="Arial,Sans-Serif"/>
              <a:buChar char="•"/>
            </a:pPr>
            <a:r>
              <a:rPr lang="en-US" sz="1400">
                <a:latin typeface="Arial"/>
                <a:ea typeface="ＭＳ Ｐゴシック"/>
                <a:cs typeface="Arial"/>
              </a:rPr>
              <a:t>Children should wear a helmet when operating any wheeled devices (tricycle, bicycle, scooter, roller skates, </a:t>
            </a:r>
            <a:r>
              <a:rPr lang="en-US" sz="1400" err="1">
                <a:latin typeface="Arial"/>
                <a:ea typeface="ＭＳ Ｐゴシック"/>
                <a:cs typeface="Arial"/>
              </a:rPr>
              <a:t>etc</a:t>
            </a:r>
            <a:r>
              <a:rPr lang="en-US" sz="1400">
                <a:latin typeface="Arial"/>
                <a:ea typeface="ＭＳ Ｐゴシック"/>
                <a:cs typeface="Arial"/>
              </a:rPr>
              <a:t>).</a:t>
            </a:r>
          </a:p>
          <a:p>
            <a:pPr marL="285750" indent="-285750">
              <a:buFont typeface="Arial,Sans-Serif"/>
              <a:buChar char="•"/>
            </a:pPr>
            <a:r>
              <a:rPr lang="en-US" sz="1400">
                <a:latin typeface="Arial"/>
                <a:ea typeface="ＭＳ Ｐゴシック"/>
                <a:cs typeface="Arial"/>
              </a:rPr>
              <a:t>Children should be supervised at heights (monkey bars, </a:t>
            </a:r>
            <a:r>
              <a:rPr lang="en-US" sz="1400" err="1">
                <a:latin typeface="Arial"/>
                <a:ea typeface="ＭＳ Ｐゴシック"/>
                <a:cs typeface="Arial"/>
              </a:rPr>
              <a:t>etc</a:t>
            </a:r>
            <a:r>
              <a:rPr lang="en-US" sz="1400">
                <a:latin typeface="Arial"/>
                <a:ea typeface="ＭＳ Ｐゴシック"/>
                <a:cs typeface="Arial"/>
              </a:rPr>
              <a:t>).</a:t>
            </a:r>
          </a:p>
          <a:p>
            <a:pPr marL="285750" indent="-285750">
              <a:buFont typeface="Arial,Sans-Serif"/>
              <a:buChar char="•"/>
            </a:pPr>
            <a:r>
              <a:rPr lang="en-US" sz="1400">
                <a:latin typeface="Arial"/>
                <a:ea typeface="ＭＳ Ｐゴシック"/>
                <a:cs typeface="Arial"/>
              </a:rPr>
              <a:t>Older children/adolescents should not cook over an open flame/stovetop for risk of injury. Microwave use is okay.</a:t>
            </a:r>
          </a:p>
          <a:p>
            <a:pPr marL="285750" indent="-285750">
              <a:buFont typeface="Arial,Sans-Serif"/>
              <a:buChar char="•"/>
            </a:pPr>
            <a:r>
              <a:rPr lang="en-US" sz="1400">
                <a:latin typeface="Arial"/>
                <a:ea typeface="ＭＳ Ｐゴシック"/>
                <a:cs typeface="Arial"/>
              </a:rPr>
              <a:t>Adolescents of driving age may not operate a vehicle for 6 months after a seizure as per Kansas and Missouri law. These laws vary by state. Adolescents may resume driving after achieving 6 months of seizure freedom.</a:t>
            </a:r>
          </a:p>
          <a:p>
            <a:pPr marL="285750" indent="-285750">
              <a:buFont typeface="Wingdings,Sans-Serif"/>
              <a:buChar char="§"/>
            </a:pPr>
            <a:endParaRPr lang="en-US" sz="1400">
              <a:latin typeface="Arial"/>
              <a:cs typeface="Arial"/>
            </a:endParaRPr>
          </a:p>
        </p:txBody>
      </p:sp>
    </p:spTree>
    <p:extLst>
      <p:ext uri="{BB962C8B-B14F-4D97-AF65-F5344CB8AC3E}">
        <p14:creationId xmlns:p14="http://schemas.microsoft.com/office/powerpoint/2010/main" val="787807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AAC7-D4CC-4FE1-B751-CB4E29FBFD86}"/>
              </a:ext>
            </a:extLst>
          </p:cNvPr>
          <p:cNvSpPr>
            <a:spLocks noGrp="1"/>
          </p:cNvSpPr>
          <p:nvPr>
            <p:ph type="title"/>
          </p:nvPr>
        </p:nvSpPr>
        <p:spPr/>
        <p:txBody>
          <a:bodyPr/>
          <a:lstStyle/>
          <a:p>
            <a:r>
              <a:rPr lang="en-US">
                <a:ea typeface="ＭＳ Ｐゴシック"/>
              </a:rPr>
              <a:t>Clinical Practice Guidelines</a:t>
            </a:r>
            <a:endParaRPr lang="en-US"/>
          </a:p>
        </p:txBody>
      </p:sp>
      <p:sp>
        <p:nvSpPr>
          <p:cNvPr id="3" name="Slide Number Placeholder 2">
            <a:extLst>
              <a:ext uri="{FF2B5EF4-FFF2-40B4-BE49-F238E27FC236}">
                <a16:creationId xmlns:a16="http://schemas.microsoft.com/office/drawing/2014/main" id="{A9D5D84B-2A41-4FEB-B87D-8C7D8DAF1D3B}"/>
              </a:ext>
            </a:extLst>
          </p:cNvPr>
          <p:cNvSpPr>
            <a:spLocks noGrp="1"/>
          </p:cNvSpPr>
          <p:nvPr>
            <p:ph type="sldNum" sz="quarter" idx="10"/>
          </p:nvPr>
        </p:nvSpPr>
        <p:spPr/>
        <p:txBody>
          <a:bodyPr/>
          <a:lstStyle/>
          <a:p>
            <a:fld id="{95925D07-DF03-40F8-9D52-3F4BF7EADA90}" type="slidenum">
              <a:rPr lang="en-US" smtClean="0"/>
              <a:pPr/>
              <a:t>34</a:t>
            </a:fld>
            <a:endParaRPr lang="en-US"/>
          </a:p>
        </p:txBody>
      </p:sp>
      <p:sp>
        <p:nvSpPr>
          <p:cNvPr id="4" name="TextBox 3">
            <a:extLst>
              <a:ext uri="{FF2B5EF4-FFF2-40B4-BE49-F238E27FC236}">
                <a16:creationId xmlns:a16="http://schemas.microsoft.com/office/drawing/2014/main" id="{CF9C9E21-4DE3-4FED-8E53-15662D663E94}"/>
              </a:ext>
            </a:extLst>
          </p:cNvPr>
          <p:cNvSpPr txBox="1"/>
          <p:nvPr/>
        </p:nvSpPr>
        <p:spPr>
          <a:xfrm>
            <a:off x="348923" y="1383322"/>
            <a:ext cx="8382717"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000" dirty="0">
                <a:solidFill>
                  <a:srgbClr val="0072C6"/>
                </a:solidFill>
                <a:latin typeface="Arial"/>
                <a:ea typeface="ＭＳ Ｐゴシック"/>
                <a:cs typeface="Arial"/>
              </a:rPr>
              <a:t>Available at Childrensmercy.org</a:t>
            </a:r>
          </a:p>
          <a:p>
            <a:pPr marL="285750" indent="-285750">
              <a:buFont typeface="Arial"/>
              <a:buChar char="•"/>
            </a:pPr>
            <a:endParaRPr lang="en-US" sz="3000">
              <a:solidFill>
                <a:srgbClr val="0072C6"/>
              </a:solidFill>
              <a:latin typeface="Arial"/>
              <a:ea typeface="ＭＳ Ｐゴシック"/>
              <a:cs typeface="Arial"/>
            </a:endParaRPr>
          </a:p>
          <a:p>
            <a:pPr marL="285750" indent="-285750">
              <a:buFont typeface="Arial"/>
              <a:buChar char="•"/>
            </a:pPr>
            <a:r>
              <a:rPr lang="en-US" sz="3000">
                <a:solidFill>
                  <a:srgbClr val="0072C6"/>
                </a:solidFill>
                <a:latin typeface="Arial"/>
                <a:ea typeface="ＭＳ Ｐゴシック"/>
                <a:cs typeface="Arial"/>
              </a:rPr>
              <a:t>Click on link in top right corner for HEALTHCARE PROFESSIONALS</a:t>
            </a:r>
          </a:p>
          <a:p>
            <a:pPr marL="285750" indent="-285750">
              <a:buFont typeface="Arial"/>
              <a:buChar char="•"/>
            </a:pPr>
            <a:endParaRPr lang="en-US" sz="3000" dirty="0">
              <a:solidFill>
                <a:srgbClr val="0072C6"/>
              </a:solidFill>
              <a:latin typeface="Arial"/>
              <a:ea typeface="ＭＳ Ｐゴシック"/>
              <a:cs typeface="Arial"/>
            </a:endParaRPr>
          </a:p>
          <a:p>
            <a:pPr marL="285750" indent="-285750">
              <a:buFont typeface="Arial"/>
              <a:buChar char="•"/>
            </a:pPr>
            <a:r>
              <a:rPr lang="en-US" sz="3000">
                <a:solidFill>
                  <a:srgbClr val="0072C6"/>
                </a:solidFill>
                <a:latin typeface="Arial"/>
                <a:ea typeface="ＭＳ Ｐゴシック"/>
                <a:cs typeface="Arial"/>
              </a:rPr>
              <a:t>On right side of the screen, there is a link to EVIDENCE BASED PRACTICE</a:t>
            </a:r>
            <a:endParaRPr lang="en-US" sz="3000">
              <a:solidFill>
                <a:srgbClr val="0072C6"/>
              </a:solidFill>
              <a:cs typeface="Arial"/>
            </a:endParaRPr>
          </a:p>
          <a:p>
            <a:pPr marL="285750" indent="-285750">
              <a:buFont typeface="Arial"/>
              <a:buChar char="•"/>
            </a:pPr>
            <a:endParaRPr lang="en-US" sz="3600">
              <a:solidFill>
                <a:srgbClr val="0072C6"/>
              </a:solidFill>
              <a:cs typeface="Arial"/>
            </a:endParaRPr>
          </a:p>
        </p:txBody>
      </p:sp>
    </p:spTree>
    <p:extLst>
      <p:ext uri="{BB962C8B-B14F-4D97-AF65-F5344CB8AC3E}">
        <p14:creationId xmlns:p14="http://schemas.microsoft.com/office/powerpoint/2010/main" val="789380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vert="horz" wrap="square" numCol="1" anchorCtr="0" compatLnSpc="1">
            <a:prstTxWarp prst="textNoShape">
              <a:avLst/>
            </a:prstTxWarp>
          </a:bodyPr>
          <a:lstStyle/>
          <a:p>
            <a:pPr>
              <a:defRPr/>
            </a:pPr>
            <a:r>
              <a:rPr lang="en-US">
                <a:ea typeface="ＭＳ Ｐゴシック" pitchFamily="34" charset="-128"/>
                <a:cs typeface="Arial"/>
              </a:rPr>
              <a:t>References</a:t>
            </a:r>
            <a:endParaRPr lang="en-US">
              <a:effectLst>
                <a:outerShdw blurRad="38100" dist="38100" dir="2700000" algn="tl">
                  <a:srgbClr val="000000"/>
                </a:outerShdw>
              </a:effectLst>
              <a:ea typeface="ＭＳ Ｐゴシック" pitchFamily="34" charset="-128"/>
            </a:endParaRPr>
          </a:p>
        </p:txBody>
      </p:sp>
      <p:sp>
        <p:nvSpPr>
          <p:cNvPr id="2" name="Content Placeholder 1"/>
          <p:cNvSpPr>
            <a:spLocks noGrp="1"/>
          </p:cNvSpPr>
          <p:nvPr>
            <p:ph idx="1"/>
          </p:nvPr>
        </p:nvSpPr>
        <p:spPr/>
        <p:txBody>
          <a:bodyPr lIns="82058" tIns="41029" rIns="82058" bIns="41029" anchor="t"/>
          <a:lstStyle/>
          <a:p>
            <a:pPr marL="683895" indent="-285750">
              <a:buFont typeface="Wingdings"/>
              <a:buChar char="§"/>
            </a:pPr>
            <a:r>
              <a:rPr lang="en-US" sz="1200" u="sng" dirty="0">
                <a:ea typeface="ＭＳ Ｐゴシック"/>
                <a:cs typeface="Arial"/>
                <a:hlinkClick r:id="rId3"/>
              </a:rPr>
              <a:t>Nathan W. Mick</a:t>
            </a:r>
            <a:r>
              <a:rPr lang="en-US" sz="1200" u="sng" dirty="0">
                <a:ea typeface="ＭＳ Ｐゴシック"/>
                <a:cs typeface="Arial"/>
                <a:hlinkClick r:id="rId4"/>
              </a:rPr>
              <a:t>, Rosen's Emergency Medicine: Concepts and Clinical Practice</a:t>
            </a:r>
            <a:r>
              <a:rPr lang="en-US" sz="1200" u="sng" dirty="0">
                <a:ea typeface="ＭＳ Ｐゴシック"/>
                <a:cs typeface="Arial"/>
              </a:rPr>
              <a:t>, Chapter 166, 2058-2068.e2</a:t>
            </a:r>
            <a:endParaRPr lang="en-US" sz="1200" dirty="0">
              <a:ea typeface="ＭＳ Ｐゴシック"/>
              <a:cs typeface="Arial"/>
            </a:endParaRPr>
          </a:p>
          <a:p>
            <a:pPr marL="683895" indent="-285750">
              <a:lnSpc>
                <a:spcPct val="113999"/>
              </a:lnSpc>
              <a:buFont typeface="Wingdings"/>
              <a:buChar char="§"/>
            </a:pPr>
            <a:r>
              <a:rPr lang="en-US" sz="1200" u="sng" dirty="0">
                <a:ea typeface="ＭＳ Ｐゴシック"/>
                <a:cs typeface="Arial"/>
                <a:hlinkClick r:id="rId5"/>
              </a:rPr>
              <a:t>Bassel W. Abou-Khalil,</a:t>
            </a:r>
            <a:r>
              <a:rPr lang="en-US" sz="1200" dirty="0">
                <a:ea typeface="ＭＳ Ｐゴシック"/>
                <a:cs typeface="Arial"/>
              </a:rPr>
              <a:t> </a:t>
            </a:r>
            <a:r>
              <a:rPr lang="en-US" sz="1200" u="sng" dirty="0">
                <a:ea typeface="ＭＳ Ｐゴシック"/>
                <a:cs typeface="Arial"/>
                <a:hlinkClick r:id="rId6"/>
              </a:rPr>
              <a:t>Martin J. Gallagher</a:t>
            </a:r>
            <a:r>
              <a:rPr lang="en-US" sz="1200" u="sng" dirty="0">
                <a:ea typeface="ＭＳ Ｐゴシック"/>
                <a:cs typeface="Arial"/>
                <a:hlinkClick r:id="rId7"/>
              </a:rPr>
              <a:t>, Robert L. Macdonald</a:t>
            </a:r>
            <a:r>
              <a:rPr lang="en-US" sz="1200" u="sng" dirty="0">
                <a:ea typeface="ＭＳ Ｐゴシック"/>
                <a:cs typeface="Arial"/>
                <a:hlinkClick r:id="rId8"/>
              </a:rPr>
              <a:t> Bradley's Neurology in Clinical Practice</a:t>
            </a:r>
            <a:r>
              <a:rPr lang="en-US" sz="1200" u="sng" dirty="0">
                <a:ea typeface="ＭＳ Ｐゴシック"/>
                <a:cs typeface="Arial"/>
              </a:rPr>
              <a:t>, 101, 1563-1614.e13</a:t>
            </a:r>
            <a:endParaRPr lang="en-US" sz="1200" dirty="0">
              <a:ea typeface="ＭＳ Ｐゴシック"/>
              <a:cs typeface="Arial"/>
            </a:endParaRPr>
          </a:p>
          <a:p>
            <a:pPr marL="683895" indent="-285750">
              <a:lnSpc>
                <a:spcPct val="113999"/>
              </a:lnSpc>
              <a:buFont typeface="Wingdings"/>
              <a:buChar char="§"/>
            </a:pPr>
            <a:r>
              <a:rPr lang="en-US" sz="1200" u="sng" dirty="0">
                <a:ea typeface="ＭＳ Ｐゴシック"/>
                <a:cs typeface="Arial"/>
                <a:hlinkClick r:id="rId9"/>
              </a:rPr>
              <a:t>Mohamad A. Mikati,</a:t>
            </a:r>
            <a:r>
              <a:rPr lang="en-US" sz="1200" dirty="0">
                <a:ea typeface="ＭＳ Ｐゴシック"/>
                <a:cs typeface="Arial"/>
              </a:rPr>
              <a:t> </a:t>
            </a:r>
            <a:r>
              <a:rPr lang="en-US" sz="1200" u="sng" dirty="0">
                <a:ea typeface="ＭＳ Ｐゴシック"/>
                <a:cs typeface="Arial"/>
                <a:hlinkClick r:id="rId10"/>
              </a:rPr>
              <a:t>Abeer J. Hani</a:t>
            </a:r>
            <a:r>
              <a:rPr lang="en-US" sz="1200" u="sng" dirty="0">
                <a:ea typeface="ＭＳ Ｐゴシック"/>
                <a:cs typeface="Arial"/>
                <a:hlinkClick r:id="rId11"/>
              </a:rPr>
              <a:t>, Nelson Textbook of Pediatrics</a:t>
            </a:r>
            <a:r>
              <a:rPr lang="en-US" sz="1200" u="sng" dirty="0">
                <a:ea typeface="ＭＳ Ｐゴシック"/>
                <a:cs typeface="Arial"/>
              </a:rPr>
              <a:t>, Chapter 593, 2823-2857.e1</a:t>
            </a:r>
            <a:endParaRPr lang="en-US" sz="1200" dirty="0">
              <a:ea typeface="ＭＳ Ｐゴシック"/>
              <a:cs typeface="Arial"/>
            </a:endParaRPr>
          </a:p>
          <a:p>
            <a:pPr marL="683895" indent="-285750">
              <a:lnSpc>
                <a:spcPct val="113999"/>
              </a:lnSpc>
              <a:buFont typeface="Wingdings"/>
              <a:buChar char="§"/>
            </a:pPr>
            <a:r>
              <a:rPr lang="en-US" sz="1200" u="sng" dirty="0">
                <a:ea typeface="ＭＳ Ｐゴシック"/>
                <a:cs typeface="Arial"/>
              </a:rPr>
              <a:t>CMH Febrile Seizure Care Card</a:t>
            </a:r>
          </a:p>
          <a:p>
            <a:pPr marL="683895" indent="-285750">
              <a:lnSpc>
                <a:spcPct val="113999"/>
              </a:lnSpc>
              <a:buFont typeface="Wingdings"/>
              <a:buChar char="§"/>
            </a:pPr>
            <a:r>
              <a:rPr lang="en-US" sz="1200" dirty="0">
                <a:ea typeface="+mn-lt"/>
                <a:cs typeface="+mn-lt"/>
              </a:rPr>
              <a:t>American Academy of Pediatrics. Subcommittee on Febrile Seizures. Febrile seizures: guideline for the neurodiagnostic evaluation of the child with a simple febrile seizure. Pediatrics. 2011; 127( 2): 389– 394; </a:t>
            </a:r>
            <a:r>
              <a:rPr lang="en-US" sz="1200" dirty="0" err="1">
                <a:ea typeface="+mn-lt"/>
                <a:cs typeface="+mn-lt"/>
              </a:rPr>
              <a:t>doi</a:t>
            </a:r>
            <a:r>
              <a:rPr lang="en-US" sz="1200" dirty="0">
                <a:ea typeface="+mn-lt"/>
                <a:cs typeface="+mn-lt"/>
              </a:rPr>
              <a:t>: 10.1542/peds.2010-3318</a:t>
            </a:r>
            <a:endParaRPr lang="en-US" sz="1200" dirty="0">
              <a:cs typeface="Arial"/>
            </a:endParaRPr>
          </a:p>
          <a:p>
            <a:pPr marL="683895" indent="-285750">
              <a:lnSpc>
                <a:spcPct val="113999"/>
              </a:lnSpc>
              <a:buFont typeface="Wingdings"/>
              <a:buChar char="§"/>
            </a:pPr>
            <a:r>
              <a:rPr lang="en-US" sz="1200" dirty="0">
                <a:ea typeface="ＭＳ Ｐゴシック"/>
                <a:cs typeface="Arial"/>
              </a:rPr>
              <a:t>American Academy of Pediatrics. Subcommittee on Febrile Seizures. </a:t>
            </a:r>
            <a:r>
              <a:rPr lang="en-US" sz="1200" dirty="0">
                <a:ea typeface="ＭＳ Ｐゴシック"/>
              </a:rPr>
              <a:t>Febrile Seizures: Clinical Practice Guideline for the Long-term Management of the Child With Simple Febrile Seizures. Pediatrics. 2008; 121 (6): 1281-1286</a:t>
            </a:r>
            <a:endParaRPr lang="en-US" sz="1200" dirty="0">
              <a:ea typeface="ＭＳ Ｐゴシック"/>
              <a:cs typeface="Arial"/>
            </a:endParaRPr>
          </a:p>
          <a:p>
            <a:pPr marL="683895" indent="-285750">
              <a:lnSpc>
                <a:spcPct val="113999"/>
              </a:lnSpc>
              <a:buFont typeface="Wingdings"/>
              <a:buChar char="§"/>
            </a:pPr>
            <a:endParaRPr lang="en-US" sz="1200" dirty="0">
              <a:cs typeface="Arial"/>
            </a:endParaRPr>
          </a:p>
          <a:p>
            <a:pPr marL="683895" indent="-285750">
              <a:lnSpc>
                <a:spcPct val="113999"/>
              </a:lnSpc>
              <a:buFont typeface="Wingdings"/>
              <a:buChar char="§"/>
            </a:pPr>
            <a:endParaRPr lang="en-US" sz="1200" dirty="0">
              <a:cs typeface="Arial"/>
            </a:endParaRPr>
          </a:p>
          <a:p>
            <a:pPr marL="683895" indent="-285750">
              <a:lnSpc>
                <a:spcPct val="113999"/>
              </a:lnSpc>
              <a:buFont typeface="Wingdings"/>
              <a:buChar char="§"/>
            </a:pPr>
            <a:endParaRPr lang="en-US" sz="1200" u="sng" dirty="0">
              <a:cs typeface="Arial"/>
            </a:endParaRPr>
          </a:p>
          <a:p>
            <a:pPr marL="683895" lvl="1" indent="-285750">
              <a:lnSpc>
                <a:spcPct val="113999"/>
              </a:lnSpc>
              <a:buFont typeface="Arial"/>
            </a:pPr>
            <a:endParaRPr lang="en-US" sz="1200" b="1" dirty="0">
              <a:cs typeface="Arial"/>
            </a:endParaRPr>
          </a:p>
          <a:p>
            <a:pPr marL="912495" lvl="1" indent="-514350">
              <a:lnSpc>
                <a:spcPct val="100000"/>
              </a:lnSpc>
            </a:pPr>
            <a:endParaRPr lang="en-US" sz="1200" dirty="0">
              <a:cs typeface="Arial"/>
            </a:endParaRPr>
          </a:p>
        </p:txBody>
      </p:sp>
      <p:sp>
        <p:nvSpPr>
          <p:cNvPr id="9" name="Slide Number Placeholder 8"/>
          <p:cNvSpPr>
            <a:spLocks noGrp="1"/>
          </p:cNvSpPr>
          <p:nvPr>
            <p:ph type="sldNum" sz="quarter" idx="10"/>
          </p:nvPr>
        </p:nvSpPr>
        <p:spPr/>
        <p:txBody>
          <a:bodyPr/>
          <a:lstStyle/>
          <a:p>
            <a:fld id="{95925D07-DF03-40F8-9D52-3F4BF7EADA90}" type="slidenum">
              <a:rPr lang="en-US" smtClean="0">
                <a:solidFill>
                  <a:schemeClr val="bg2"/>
                </a:solidFill>
              </a:rPr>
              <a:pPr/>
              <a:t>35</a:t>
            </a:fld>
            <a:endParaRPr lang="en-US">
              <a:solidFill>
                <a:schemeClr val="bg2"/>
              </a:solidFill>
            </a:endParaRPr>
          </a:p>
        </p:txBody>
      </p:sp>
    </p:spTree>
    <p:extLst>
      <p:ext uri="{BB962C8B-B14F-4D97-AF65-F5344CB8AC3E}">
        <p14:creationId xmlns:p14="http://schemas.microsoft.com/office/powerpoint/2010/main" val="304819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vert="horz" wrap="square" numCol="1" anchorCtr="0" compatLnSpc="1">
            <a:prstTxWarp prst="textNoShape">
              <a:avLst/>
            </a:prstTxWarp>
          </a:bodyPr>
          <a:lstStyle/>
          <a:p>
            <a:pPr>
              <a:defRPr/>
            </a:pPr>
            <a:r>
              <a:rPr lang="en-US">
                <a:ea typeface="ＭＳ Ｐゴシック"/>
                <a:cs typeface="Arial"/>
              </a:rPr>
              <a:t>Questions??</a:t>
            </a:r>
            <a:endParaRPr lang="en-US"/>
          </a:p>
        </p:txBody>
      </p:sp>
      <p:sp>
        <p:nvSpPr>
          <p:cNvPr id="2" name="Content Placeholder 1"/>
          <p:cNvSpPr>
            <a:spLocks noGrp="1"/>
          </p:cNvSpPr>
          <p:nvPr>
            <p:ph idx="1"/>
          </p:nvPr>
        </p:nvSpPr>
        <p:spPr>
          <a:xfrm>
            <a:off x="457200" y="1381708"/>
            <a:ext cx="8229600" cy="3257550"/>
          </a:xfrm>
        </p:spPr>
        <p:txBody>
          <a:bodyPr lIns="82058" tIns="41029" rIns="82058" bIns="41029" anchor="t"/>
          <a:lstStyle/>
          <a:p>
            <a:pPr marL="398145" indent="0" algn="ctr">
              <a:buNone/>
            </a:pPr>
            <a:endParaRPr lang="en-US" sz="4800" u="sng" dirty="0">
              <a:ea typeface="ＭＳ Ｐゴシック"/>
              <a:cs typeface="Arial"/>
            </a:endParaRPr>
          </a:p>
          <a:p>
            <a:pPr marL="398145" indent="0" algn="ctr">
              <a:lnSpc>
                <a:spcPct val="113999"/>
              </a:lnSpc>
              <a:buNone/>
            </a:pPr>
            <a:r>
              <a:rPr lang="en-US" sz="4800">
                <a:ea typeface="ＭＳ Ｐゴシック"/>
                <a:cs typeface="Arial"/>
              </a:rPr>
              <a:t>THANK YOU!!</a:t>
            </a:r>
          </a:p>
          <a:p>
            <a:pPr marL="683895" indent="-285750">
              <a:lnSpc>
                <a:spcPct val="113999"/>
              </a:lnSpc>
              <a:buFont typeface="Wingdings"/>
              <a:buChar char="§"/>
            </a:pPr>
            <a:endParaRPr lang="en-US" sz="1200" dirty="0">
              <a:cs typeface="Arial"/>
            </a:endParaRPr>
          </a:p>
          <a:p>
            <a:pPr marL="683895" indent="-285750">
              <a:lnSpc>
                <a:spcPct val="113999"/>
              </a:lnSpc>
              <a:buFont typeface="Wingdings"/>
              <a:buChar char="§"/>
            </a:pPr>
            <a:endParaRPr lang="en-US" sz="1200" dirty="0">
              <a:cs typeface="Arial"/>
            </a:endParaRPr>
          </a:p>
          <a:p>
            <a:pPr marL="683895" indent="-285750">
              <a:lnSpc>
                <a:spcPct val="113999"/>
              </a:lnSpc>
              <a:buFont typeface="Wingdings"/>
              <a:buChar char="§"/>
            </a:pPr>
            <a:endParaRPr lang="en-US" sz="1200" u="sng" dirty="0">
              <a:cs typeface="Arial"/>
            </a:endParaRPr>
          </a:p>
          <a:p>
            <a:pPr marL="683895" lvl="1" indent="-285750">
              <a:lnSpc>
                <a:spcPct val="113999"/>
              </a:lnSpc>
              <a:buFont typeface="Arial"/>
            </a:pPr>
            <a:endParaRPr lang="en-US" sz="1200" b="1" dirty="0">
              <a:cs typeface="Arial"/>
            </a:endParaRPr>
          </a:p>
          <a:p>
            <a:pPr marL="912495" lvl="1" indent="-514350">
              <a:lnSpc>
                <a:spcPct val="100000"/>
              </a:lnSpc>
            </a:pPr>
            <a:endParaRPr lang="en-US" sz="1200" dirty="0">
              <a:cs typeface="Arial"/>
            </a:endParaRPr>
          </a:p>
        </p:txBody>
      </p:sp>
      <p:sp>
        <p:nvSpPr>
          <p:cNvPr id="9" name="Slide Number Placeholder 8"/>
          <p:cNvSpPr>
            <a:spLocks noGrp="1"/>
          </p:cNvSpPr>
          <p:nvPr>
            <p:ph type="sldNum" sz="quarter" idx="10"/>
          </p:nvPr>
        </p:nvSpPr>
        <p:spPr/>
        <p:txBody>
          <a:bodyPr/>
          <a:lstStyle/>
          <a:p>
            <a:fld id="{95925D07-DF03-40F8-9D52-3F4BF7EADA90}" type="slidenum">
              <a:rPr lang="en-US" smtClean="0">
                <a:solidFill>
                  <a:schemeClr val="bg2"/>
                </a:solidFill>
              </a:rPr>
              <a:pPr/>
              <a:t>36</a:t>
            </a:fld>
            <a:endParaRPr lang="en-US">
              <a:solidFill>
                <a:schemeClr val="bg2"/>
              </a:solidFill>
            </a:endParaRPr>
          </a:p>
        </p:txBody>
      </p:sp>
    </p:spTree>
    <p:extLst>
      <p:ext uri="{BB962C8B-B14F-4D97-AF65-F5344CB8AC3E}">
        <p14:creationId xmlns:p14="http://schemas.microsoft.com/office/powerpoint/2010/main" val="2017466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ＭＳ Ｐゴシック"/>
              </a:rPr>
              <a:t>Case Presentation</a:t>
            </a:r>
          </a:p>
        </p:txBody>
      </p:sp>
      <p:sp>
        <p:nvSpPr>
          <p:cNvPr id="3" name="Content Placeholder 2"/>
          <p:cNvSpPr>
            <a:spLocks noGrp="1"/>
          </p:cNvSpPr>
          <p:nvPr>
            <p:ph idx="1"/>
          </p:nvPr>
        </p:nvSpPr>
        <p:spPr>
          <a:xfrm>
            <a:off x="406400" y="1389855"/>
            <a:ext cx="8103476" cy="3257550"/>
          </a:xfrm>
        </p:spPr>
        <p:txBody>
          <a:bodyPr lIns="82058" tIns="41029" rIns="82058" bIns="41029" anchor="t"/>
          <a:lstStyle/>
          <a:p>
            <a:pPr>
              <a:lnSpc>
                <a:spcPct val="100000"/>
              </a:lnSpc>
            </a:pPr>
            <a:r>
              <a:rPr lang="en-US" sz="2400" dirty="0">
                <a:ea typeface="ＭＳ Ｐゴシック"/>
              </a:rPr>
              <a:t>CC: Seizure</a:t>
            </a:r>
          </a:p>
          <a:p>
            <a:pPr>
              <a:lnSpc>
                <a:spcPct val="100000"/>
              </a:lnSpc>
            </a:pPr>
            <a:r>
              <a:rPr lang="en-US" sz="2000" dirty="0">
                <a:ea typeface="ＭＳ Ｐゴシック"/>
              </a:rPr>
              <a:t>HPI: 2 year old female who presented actively seizing which started while she was shopping for a new fish</a:t>
            </a:r>
            <a:r>
              <a:rPr lang="en-US" sz="2400" dirty="0">
                <a:ea typeface="ＭＳ Ｐゴシック"/>
              </a:rPr>
              <a:t> </a:t>
            </a:r>
            <a:r>
              <a:rPr lang="en-US" sz="2000" dirty="0">
                <a:ea typeface="ＭＳ Ｐゴシック"/>
              </a:rPr>
              <a:t>at the pet store </a:t>
            </a:r>
            <a:endParaRPr lang="en-US" sz="2000" dirty="0">
              <a:ea typeface="ＭＳ Ｐゴシック"/>
              <a:cs typeface="Arial"/>
            </a:endParaRPr>
          </a:p>
          <a:p>
            <a:pPr>
              <a:lnSpc>
                <a:spcPct val="100000"/>
              </a:lnSpc>
            </a:pPr>
            <a:r>
              <a:rPr lang="en-US" sz="2000" dirty="0">
                <a:ea typeface="ＭＳ Ｐゴシック"/>
                <a:cs typeface="Arial"/>
              </a:rPr>
              <a:t>+Cough and congestion for a few days, no recent fevers</a:t>
            </a:r>
          </a:p>
          <a:p>
            <a:pPr>
              <a:lnSpc>
                <a:spcPct val="100000"/>
              </a:lnSpc>
            </a:pPr>
            <a:r>
              <a:rPr lang="en-US" sz="2000" dirty="0">
                <a:ea typeface="ＭＳ Ｐゴシック"/>
                <a:cs typeface="Arial"/>
              </a:rPr>
              <a:t>History of 6 febrile seizures in the past presenting as upper and lower extremity twitching</a:t>
            </a:r>
          </a:p>
          <a:p>
            <a:pPr>
              <a:lnSpc>
                <a:spcPct val="100000"/>
              </a:lnSpc>
            </a:pPr>
            <a:r>
              <a:rPr lang="en-US" sz="2000" dirty="0">
                <a:ea typeface="ＭＳ Ｐゴシック"/>
                <a:cs typeface="Arial"/>
              </a:rPr>
              <a:t>Family is thinking about seeing Neurology as they are becoming more frequent</a:t>
            </a:r>
          </a:p>
          <a:p>
            <a:pPr>
              <a:lnSpc>
                <a:spcPct val="100000"/>
              </a:lnSpc>
            </a:pPr>
            <a:endParaRPr lang="en-US" sz="2400">
              <a:cs typeface="Arial"/>
            </a:endParaRPr>
          </a:p>
        </p:txBody>
      </p:sp>
      <p:sp>
        <p:nvSpPr>
          <p:cNvPr id="4" name="Slide Number Placeholder 3"/>
          <p:cNvSpPr>
            <a:spLocks noGrp="1"/>
          </p:cNvSpPr>
          <p:nvPr>
            <p:ph type="sldNum" sz="quarter" idx="10"/>
          </p:nvPr>
        </p:nvSpPr>
        <p:spPr/>
        <p:txBody>
          <a:bodyPr/>
          <a:lstStyle/>
          <a:p>
            <a:fld id="{95925D07-DF03-40F8-9D52-3F4BF7EADA90}" type="slidenum">
              <a:rPr lang="en-US" smtClean="0"/>
              <a:pPr/>
              <a:t>4</a:t>
            </a:fld>
            <a:endParaRPr lang="en-US"/>
          </a:p>
        </p:txBody>
      </p:sp>
    </p:spTree>
    <p:extLst>
      <p:ext uri="{BB962C8B-B14F-4D97-AF65-F5344CB8AC3E}">
        <p14:creationId xmlns:p14="http://schemas.microsoft.com/office/powerpoint/2010/main" val="267764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vert="horz" wrap="square" numCol="1" anchorCtr="0" compatLnSpc="1">
            <a:prstTxWarp prst="textNoShape">
              <a:avLst/>
            </a:prstTxWarp>
          </a:bodyPr>
          <a:lstStyle/>
          <a:p>
            <a:pPr>
              <a:defRPr/>
            </a:pPr>
            <a:r>
              <a:rPr lang="en-US"/>
              <a:t>Febrile Seizures</a:t>
            </a:r>
            <a:endParaRPr lang="en-US">
              <a:effectLst>
                <a:outerShdw blurRad="38100" dist="38100" dir="2700000" algn="tl">
                  <a:srgbClr val="000000"/>
                </a:outerShdw>
              </a:effectLst>
              <a:ea typeface="ＭＳ Ｐゴシック" pitchFamily="34" charset="-128"/>
            </a:endParaRPr>
          </a:p>
        </p:txBody>
      </p:sp>
      <p:sp>
        <p:nvSpPr>
          <p:cNvPr id="9" name="Slide Number Placeholder 8"/>
          <p:cNvSpPr>
            <a:spLocks noGrp="1"/>
          </p:cNvSpPr>
          <p:nvPr>
            <p:ph type="sldNum" sz="quarter" idx="10"/>
          </p:nvPr>
        </p:nvSpPr>
        <p:spPr/>
        <p:txBody>
          <a:bodyPr/>
          <a:lstStyle/>
          <a:p>
            <a:fld id="{95925D07-DF03-40F8-9D52-3F4BF7EADA90}" type="slidenum">
              <a:rPr lang="en-US" smtClean="0">
                <a:solidFill>
                  <a:schemeClr val="bg2"/>
                </a:solidFill>
              </a:rPr>
              <a:pPr/>
              <a:t>5</a:t>
            </a:fld>
            <a:endParaRPr lang="en-US">
              <a:solidFill>
                <a:schemeClr val="bg2"/>
              </a:solidFill>
            </a:endParaRPr>
          </a:p>
        </p:txBody>
      </p:sp>
      <p:sp>
        <p:nvSpPr>
          <p:cNvPr id="6" name="Content Placeholder 5">
            <a:extLst>
              <a:ext uri="{FF2B5EF4-FFF2-40B4-BE49-F238E27FC236}">
                <a16:creationId xmlns:a16="http://schemas.microsoft.com/office/drawing/2014/main" id="{F5F0CE23-DA1E-48DA-837F-EFBA21528CEF}"/>
              </a:ext>
            </a:extLst>
          </p:cNvPr>
          <p:cNvSpPr>
            <a:spLocks noGrp="1"/>
          </p:cNvSpPr>
          <p:nvPr>
            <p:ph idx="1"/>
          </p:nvPr>
        </p:nvSpPr>
        <p:spPr>
          <a:xfrm>
            <a:off x="31750" y="1485105"/>
            <a:ext cx="9079106" cy="3034526"/>
          </a:xfrm>
        </p:spPr>
        <p:txBody>
          <a:bodyPr lIns="82058" tIns="41029" rIns="82058" bIns="41029" anchor="t"/>
          <a:lstStyle/>
          <a:p>
            <a:pPr marL="457200" indent="-457200"/>
            <a:r>
              <a:rPr lang="en-US" sz="2200" dirty="0">
                <a:ea typeface="ＭＳ Ｐゴシック"/>
                <a:cs typeface="Arial"/>
              </a:rPr>
              <a:t>Occur in about 4% of children ages 6 – 60 months in association with a febrile illness</a:t>
            </a:r>
          </a:p>
          <a:p>
            <a:pPr marL="457200" indent="-457200">
              <a:lnSpc>
                <a:spcPct val="113999"/>
              </a:lnSpc>
            </a:pPr>
            <a:r>
              <a:rPr lang="en-US" sz="2200" dirty="0">
                <a:ea typeface="ＭＳ Ｐゴシック"/>
                <a:cs typeface="Arial"/>
              </a:rPr>
              <a:t>Most common form of seizures and neurological disorder in children</a:t>
            </a:r>
          </a:p>
          <a:p>
            <a:pPr marL="457200" indent="-457200">
              <a:lnSpc>
                <a:spcPct val="113999"/>
              </a:lnSpc>
            </a:pPr>
            <a:r>
              <a:rPr lang="en-US" sz="2200" dirty="0">
                <a:ea typeface="ＭＳ Ｐゴシック"/>
                <a:cs typeface="Arial"/>
              </a:rPr>
              <a:t>30-40% will have at least one reoccurrence</a:t>
            </a:r>
          </a:p>
          <a:p>
            <a:pPr marL="457200" indent="-457200">
              <a:lnSpc>
                <a:spcPct val="113999"/>
              </a:lnSpc>
            </a:pPr>
            <a:r>
              <a:rPr lang="en-US" sz="2200" dirty="0">
                <a:ea typeface="ＭＳ Ｐゴシック"/>
                <a:cs typeface="Arial"/>
              </a:rPr>
              <a:t>General population risk of epilepsy 0.5-1%, risk in patients with febrile seizures is 1-2%.</a:t>
            </a:r>
          </a:p>
          <a:p>
            <a:pPr marL="0" indent="0">
              <a:lnSpc>
                <a:spcPct val="113999"/>
              </a:lnSpc>
              <a:buNone/>
            </a:pPr>
            <a:endParaRPr lang="en-US" sz="2400">
              <a:cs typeface="Arial"/>
            </a:endParaRPr>
          </a:p>
          <a:p>
            <a:pPr marL="457200" indent="-457200">
              <a:lnSpc>
                <a:spcPct val="113999"/>
              </a:lnSpc>
            </a:pPr>
            <a:endParaRPr lang="en-US" sz="2400">
              <a:cs typeface="Arial"/>
            </a:endParaRPr>
          </a:p>
        </p:txBody>
      </p:sp>
    </p:spTree>
    <p:extLst>
      <p:ext uri="{BB962C8B-B14F-4D97-AF65-F5344CB8AC3E}">
        <p14:creationId xmlns:p14="http://schemas.microsoft.com/office/powerpoint/2010/main" val="293146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vert="horz" wrap="square" numCol="1" anchorCtr="0" compatLnSpc="1">
            <a:prstTxWarp prst="textNoShape">
              <a:avLst/>
            </a:prstTxWarp>
          </a:bodyPr>
          <a:lstStyle/>
          <a:p>
            <a:pPr>
              <a:defRPr/>
            </a:pPr>
            <a:r>
              <a:rPr lang="en-US">
                <a:ea typeface="ＭＳ Ｐゴシック" pitchFamily="34" charset="-128"/>
                <a:cs typeface="Arial"/>
              </a:rPr>
              <a:t>Febrile Seizures</a:t>
            </a:r>
            <a:endParaRPr lang="en-US">
              <a:effectLst>
                <a:outerShdw blurRad="38100" dist="38100" dir="2700000" algn="tl">
                  <a:srgbClr val="000000"/>
                </a:outerShdw>
              </a:effectLst>
              <a:ea typeface="ＭＳ Ｐゴシック" pitchFamily="34" charset="-128"/>
            </a:endParaRPr>
          </a:p>
        </p:txBody>
      </p:sp>
      <p:sp>
        <p:nvSpPr>
          <p:cNvPr id="6" name="Content Placeholder 5">
            <a:extLst>
              <a:ext uri="{FF2B5EF4-FFF2-40B4-BE49-F238E27FC236}">
                <a16:creationId xmlns:a16="http://schemas.microsoft.com/office/drawing/2014/main" id="{F5F0CE23-DA1E-48DA-837F-EFBA21528CEF}"/>
              </a:ext>
            </a:extLst>
          </p:cNvPr>
          <p:cNvSpPr>
            <a:spLocks noGrp="1"/>
          </p:cNvSpPr>
          <p:nvPr>
            <p:ph sz="half" idx="1"/>
          </p:nvPr>
        </p:nvSpPr>
        <p:spPr/>
        <p:txBody>
          <a:bodyPr lIns="82058" tIns="41029" rIns="82058" bIns="41029" anchor="t"/>
          <a:lstStyle/>
          <a:p>
            <a:r>
              <a:rPr lang="en-US" dirty="0">
                <a:ea typeface="ＭＳ Ｐゴシック"/>
                <a:cs typeface="Arial"/>
              </a:rPr>
              <a:t>Simple</a:t>
            </a:r>
          </a:p>
          <a:p>
            <a:pPr marL="741045" lvl="1" indent="-283845">
              <a:lnSpc>
                <a:spcPct val="113999"/>
              </a:lnSpc>
            </a:pPr>
            <a:r>
              <a:rPr lang="en-US">
                <a:ea typeface="ＭＳ Ｐゴシック"/>
                <a:cs typeface="Arial"/>
              </a:rPr>
              <a:t>Symmetric</a:t>
            </a:r>
          </a:p>
          <a:p>
            <a:pPr marL="741045" lvl="1" indent="-283845">
              <a:lnSpc>
                <a:spcPct val="113999"/>
              </a:lnSpc>
            </a:pPr>
            <a:r>
              <a:rPr lang="en-US" dirty="0">
                <a:ea typeface="ＭＳ Ｐゴシック"/>
                <a:cs typeface="Arial"/>
              </a:rPr>
              <a:t>Lasts less than 15 minutes (most &lt;5) </a:t>
            </a:r>
          </a:p>
          <a:p>
            <a:pPr marL="741045" lvl="1" indent="-283845">
              <a:lnSpc>
                <a:spcPct val="113999"/>
              </a:lnSpc>
            </a:pPr>
            <a:r>
              <a:rPr lang="en-US" dirty="0">
                <a:ea typeface="ＭＳ Ｐゴシック"/>
                <a:cs typeface="Arial"/>
              </a:rPr>
              <a:t>Only one seizure associated with febrile illness/24 hour timeframe</a:t>
            </a:r>
          </a:p>
        </p:txBody>
      </p:sp>
      <p:sp>
        <p:nvSpPr>
          <p:cNvPr id="3" name="Content Placeholder 2">
            <a:extLst>
              <a:ext uri="{FF2B5EF4-FFF2-40B4-BE49-F238E27FC236}">
                <a16:creationId xmlns:a16="http://schemas.microsoft.com/office/drawing/2014/main" id="{FBF3CE08-55B8-4B3D-88F5-216E447D2FA8}"/>
              </a:ext>
            </a:extLst>
          </p:cNvPr>
          <p:cNvSpPr>
            <a:spLocks noGrp="1"/>
          </p:cNvSpPr>
          <p:nvPr>
            <p:ph sz="half" idx="2"/>
          </p:nvPr>
        </p:nvSpPr>
        <p:spPr/>
        <p:txBody>
          <a:bodyPr lIns="82058" tIns="41029" rIns="82058" bIns="41029" anchor="t"/>
          <a:lstStyle/>
          <a:p>
            <a:r>
              <a:rPr lang="en-US">
                <a:cs typeface="Arial"/>
              </a:rPr>
              <a:t>Complex</a:t>
            </a:r>
          </a:p>
          <a:p>
            <a:pPr marL="741045" lvl="1" indent="-283845">
              <a:lnSpc>
                <a:spcPct val="113999"/>
              </a:lnSpc>
            </a:pPr>
            <a:r>
              <a:rPr lang="en-US">
                <a:ea typeface="ＭＳ Ｐゴシック"/>
                <a:cs typeface="Arial"/>
              </a:rPr>
              <a:t>Focal features during or after event</a:t>
            </a:r>
          </a:p>
          <a:p>
            <a:pPr marL="741045" lvl="1" indent="-283845">
              <a:lnSpc>
                <a:spcPct val="113999"/>
              </a:lnSpc>
            </a:pPr>
            <a:r>
              <a:rPr lang="en-US">
                <a:ea typeface="ＭＳ Ｐゴシック"/>
                <a:cs typeface="Arial"/>
              </a:rPr>
              <a:t>Lasts more than 15 minutes</a:t>
            </a:r>
          </a:p>
          <a:p>
            <a:pPr marL="741045" lvl="1" indent="-283845">
              <a:lnSpc>
                <a:spcPct val="113999"/>
              </a:lnSpc>
            </a:pPr>
            <a:r>
              <a:rPr lang="en-US">
                <a:ea typeface="ＭＳ Ｐゴシック"/>
                <a:cs typeface="Arial"/>
              </a:rPr>
              <a:t>More than 1 seizure in a 24 hour period </a:t>
            </a:r>
            <a:endParaRPr lang="en-US">
              <a:cs typeface="Arial"/>
            </a:endParaRPr>
          </a:p>
          <a:p>
            <a:pPr marL="741045" lvl="1" indent="-283845">
              <a:lnSpc>
                <a:spcPct val="113999"/>
              </a:lnSpc>
            </a:pPr>
            <a:endParaRPr lang="en-US">
              <a:cs typeface="Arial"/>
            </a:endParaRPr>
          </a:p>
        </p:txBody>
      </p:sp>
      <p:sp>
        <p:nvSpPr>
          <p:cNvPr id="9" name="Slide Number Placeholder 8"/>
          <p:cNvSpPr>
            <a:spLocks noGrp="1"/>
          </p:cNvSpPr>
          <p:nvPr>
            <p:ph type="sldNum" sz="quarter" idx="10"/>
          </p:nvPr>
        </p:nvSpPr>
        <p:spPr/>
        <p:txBody>
          <a:bodyPr/>
          <a:lstStyle/>
          <a:p>
            <a:fld id="{95925D07-DF03-40F8-9D52-3F4BF7EADA90}" type="slidenum">
              <a:rPr lang="en-US" smtClean="0">
                <a:solidFill>
                  <a:schemeClr val="bg2"/>
                </a:solidFill>
              </a:rPr>
              <a:pPr/>
              <a:t>6</a:t>
            </a:fld>
            <a:endParaRPr lang="en-US">
              <a:solidFill>
                <a:schemeClr val="bg2"/>
              </a:solidFill>
            </a:endParaRPr>
          </a:p>
        </p:txBody>
      </p:sp>
    </p:spTree>
    <p:extLst>
      <p:ext uri="{BB962C8B-B14F-4D97-AF65-F5344CB8AC3E}">
        <p14:creationId xmlns:p14="http://schemas.microsoft.com/office/powerpoint/2010/main" val="148984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vert="horz" wrap="square" numCol="1" anchorCtr="0" compatLnSpc="1">
            <a:prstTxWarp prst="textNoShape">
              <a:avLst/>
            </a:prstTxWarp>
          </a:bodyPr>
          <a:lstStyle/>
          <a:p>
            <a:pPr>
              <a:defRPr/>
            </a:pPr>
            <a:r>
              <a:rPr lang="en-US">
                <a:ea typeface="ＭＳ Ｐゴシック" pitchFamily="34" charset="-128"/>
                <a:cs typeface="Arial"/>
              </a:rPr>
              <a:t>Febrile Seizures and Epilepsy</a:t>
            </a:r>
            <a:endParaRPr lang="en-US">
              <a:effectLst>
                <a:outerShdw blurRad="38100" dist="38100" dir="2700000" algn="tl">
                  <a:srgbClr val="000000"/>
                </a:outerShdw>
              </a:effectLst>
              <a:ea typeface="ＭＳ Ｐゴシック" pitchFamily="34" charset="-128"/>
            </a:endParaRPr>
          </a:p>
        </p:txBody>
      </p:sp>
      <p:sp>
        <p:nvSpPr>
          <p:cNvPr id="9" name="Slide Number Placeholder 8"/>
          <p:cNvSpPr>
            <a:spLocks noGrp="1"/>
          </p:cNvSpPr>
          <p:nvPr>
            <p:ph type="sldNum" sz="quarter" idx="10"/>
          </p:nvPr>
        </p:nvSpPr>
        <p:spPr/>
        <p:txBody>
          <a:bodyPr/>
          <a:lstStyle/>
          <a:p>
            <a:fld id="{95925D07-DF03-40F8-9D52-3F4BF7EADA90}" type="slidenum">
              <a:rPr lang="en-US" smtClean="0">
                <a:solidFill>
                  <a:schemeClr val="bg2"/>
                </a:solidFill>
              </a:rPr>
              <a:pPr/>
              <a:t>7</a:t>
            </a:fld>
            <a:endParaRPr lang="en-US">
              <a:solidFill>
                <a:schemeClr val="bg2"/>
              </a:solidFill>
            </a:endParaRPr>
          </a:p>
        </p:txBody>
      </p:sp>
      <p:sp>
        <p:nvSpPr>
          <p:cNvPr id="6" name="Content Placeholder 5">
            <a:extLst>
              <a:ext uri="{FF2B5EF4-FFF2-40B4-BE49-F238E27FC236}">
                <a16:creationId xmlns:a16="http://schemas.microsoft.com/office/drawing/2014/main" id="{F5F0CE23-DA1E-48DA-837F-EFBA21528CEF}"/>
              </a:ext>
            </a:extLst>
          </p:cNvPr>
          <p:cNvSpPr>
            <a:spLocks noGrp="1"/>
          </p:cNvSpPr>
          <p:nvPr>
            <p:ph idx="1"/>
          </p:nvPr>
        </p:nvSpPr>
        <p:spPr>
          <a:xfrm>
            <a:off x="457200" y="1478755"/>
            <a:ext cx="8571106" cy="3034526"/>
          </a:xfrm>
        </p:spPr>
        <p:txBody>
          <a:bodyPr lIns="82058" tIns="41029" rIns="82058" bIns="41029" anchor="t"/>
          <a:lstStyle/>
          <a:p>
            <a:pPr marL="457200" indent="-457200">
              <a:lnSpc>
                <a:spcPct val="113999"/>
              </a:lnSpc>
            </a:pPr>
            <a:r>
              <a:rPr lang="en-US" sz="2000" err="1">
                <a:cs typeface="Arial"/>
              </a:rPr>
              <a:t>Dravet</a:t>
            </a:r>
            <a:r>
              <a:rPr lang="en-US" sz="2000">
                <a:cs typeface="Arial"/>
              </a:rPr>
              <a:t> Syndrome (severe myoclonic epilepsy of infancy)</a:t>
            </a:r>
          </a:p>
          <a:p>
            <a:pPr marL="741045" lvl="1" indent="-283845">
              <a:lnSpc>
                <a:spcPct val="113999"/>
              </a:lnSpc>
            </a:pPr>
            <a:r>
              <a:rPr lang="en-US" sz="2000">
                <a:cs typeface="Arial"/>
              </a:rPr>
              <a:t>Often prolonged and asymmetric, progressive and starts to occur without fevers</a:t>
            </a:r>
          </a:p>
          <a:p>
            <a:pPr>
              <a:lnSpc>
                <a:spcPct val="113999"/>
              </a:lnSpc>
            </a:pPr>
            <a:r>
              <a:rPr lang="en-US" sz="2000">
                <a:cs typeface="Arial"/>
              </a:rPr>
              <a:t>Generalized Epilepsy with Febrile Seizures Plus (GEFS+) </a:t>
            </a:r>
          </a:p>
          <a:p>
            <a:pPr marL="741045" lvl="1" indent="-283845">
              <a:lnSpc>
                <a:spcPct val="113999"/>
              </a:lnSpc>
            </a:pPr>
            <a:r>
              <a:rPr lang="en-US" sz="2000">
                <a:cs typeface="Arial"/>
              </a:rPr>
              <a:t>Autosomal dominant syndrome</a:t>
            </a:r>
          </a:p>
          <a:p>
            <a:pPr marL="741045" lvl="1" indent="-283845">
              <a:lnSpc>
                <a:spcPct val="113999"/>
              </a:lnSpc>
            </a:pPr>
            <a:r>
              <a:rPr lang="en-US" sz="2000">
                <a:cs typeface="Arial"/>
              </a:rPr>
              <a:t>Febrile seizures can disappear by age 6, others can go on to have continued febrile seizures over age 6 and other seizure types</a:t>
            </a:r>
          </a:p>
          <a:p>
            <a:pPr marL="0" indent="0">
              <a:lnSpc>
                <a:spcPct val="113999"/>
              </a:lnSpc>
              <a:buNone/>
            </a:pPr>
            <a:endParaRPr lang="en-US" sz="2000">
              <a:cs typeface="Arial"/>
            </a:endParaRPr>
          </a:p>
          <a:p>
            <a:pPr marL="457200" indent="-457200">
              <a:lnSpc>
                <a:spcPct val="113999"/>
              </a:lnSpc>
            </a:pPr>
            <a:endParaRPr lang="en-US" sz="2000">
              <a:cs typeface="Arial"/>
            </a:endParaRPr>
          </a:p>
        </p:txBody>
      </p:sp>
    </p:spTree>
    <p:extLst>
      <p:ext uri="{BB962C8B-B14F-4D97-AF65-F5344CB8AC3E}">
        <p14:creationId xmlns:p14="http://schemas.microsoft.com/office/powerpoint/2010/main" val="921494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3FF3-1569-4B81-87B2-6ED8EFDDF2C5}"/>
              </a:ext>
            </a:extLst>
          </p:cNvPr>
          <p:cNvSpPr>
            <a:spLocks noGrp="1"/>
          </p:cNvSpPr>
          <p:nvPr>
            <p:ph type="title"/>
          </p:nvPr>
        </p:nvSpPr>
        <p:spPr/>
        <p:txBody>
          <a:bodyPr/>
          <a:lstStyle/>
          <a:p>
            <a:r>
              <a:rPr lang="en-US">
                <a:ea typeface="ＭＳ Ｐゴシック"/>
              </a:rPr>
              <a:t>Clinical Practice Guidelines</a:t>
            </a:r>
            <a:endParaRPr lang="en-US"/>
          </a:p>
        </p:txBody>
      </p:sp>
      <p:sp>
        <p:nvSpPr>
          <p:cNvPr id="3" name="Slide Number Placeholder 2">
            <a:extLst>
              <a:ext uri="{FF2B5EF4-FFF2-40B4-BE49-F238E27FC236}">
                <a16:creationId xmlns:a16="http://schemas.microsoft.com/office/drawing/2014/main" id="{284D470E-1217-42CA-A80C-9736B2B0478A}"/>
              </a:ext>
            </a:extLst>
          </p:cNvPr>
          <p:cNvSpPr>
            <a:spLocks noGrp="1"/>
          </p:cNvSpPr>
          <p:nvPr>
            <p:ph type="sldNum" sz="quarter" idx="10"/>
          </p:nvPr>
        </p:nvSpPr>
        <p:spPr/>
        <p:txBody>
          <a:bodyPr/>
          <a:lstStyle/>
          <a:p>
            <a:fld id="{95925D07-DF03-40F8-9D52-3F4BF7EADA90}" type="slidenum">
              <a:rPr lang="en-US" smtClean="0"/>
              <a:pPr/>
              <a:t>8</a:t>
            </a:fld>
            <a:endParaRPr lang="en-US"/>
          </a:p>
        </p:txBody>
      </p:sp>
      <p:sp>
        <p:nvSpPr>
          <p:cNvPr id="4" name="TextBox 3">
            <a:extLst>
              <a:ext uri="{FF2B5EF4-FFF2-40B4-BE49-F238E27FC236}">
                <a16:creationId xmlns:a16="http://schemas.microsoft.com/office/drawing/2014/main" id="{8E63C484-8AE2-4B48-B95F-575B25C3BD88}"/>
              </a:ext>
            </a:extLst>
          </p:cNvPr>
          <p:cNvSpPr txBox="1"/>
          <p:nvPr/>
        </p:nvSpPr>
        <p:spPr>
          <a:xfrm>
            <a:off x="353684" y="2008877"/>
            <a:ext cx="791904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Ø"/>
            </a:pPr>
            <a:r>
              <a:rPr lang="en-US" sz="3200">
                <a:solidFill>
                  <a:schemeClr val="bg2"/>
                </a:solidFill>
                <a:latin typeface="Arial"/>
                <a:ea typeface="ＭＳ Ｐゴシック"/>
                <a:cs typeface="Arial"/>
              </a:rPr>
              <a:t>Simple Febrile Seizure </a:t>
            </a:r>
            <a:endParaRPr lang="en-US" sz="3200">
              <a:solidFill>
                <a:schemeClr val="bg2"/>
              </a:solidFill>
              <a:cs typeface="Arial" charset="0"/>
            </a:endParaRPr>
          </a:p>
          <a:p>
            <a:endParaRPr lang="en-US" sz="3200">
              <a:solidFill>
                <a:schemeClr val="bg2"/>
              </a:solidFill>
              <a:latin typeface="Arial"/>
              <a:ea typeface="ＭＳ Ｐゴシック"/>
              <a:cs typeface="Arial"/>
            </a:endParaRPr>
          </a:p>
          <a:p>
            <a:pPr marL="457200" indent="-457200">
              <a:buFont typeface="Wingdings"/>
              <a:buChar char="Ø"/>
            </a:pPr>
            <a:r>
              <a:rPr lang="en-US" sz="3200">
                <a:solidFill>
                  <a:schemeClr val="bg2"/>
                </a:solidFill>
                <a:latin typeface="Arial"/>
                <a:ea typeface="ＭＳ Ｐゴシック"/>
                <a:cs typeface="Arial"/>
              </a:rPr>
              <a:t>Complex Febrile Seizure</a:t>
            </a:r>
            <a:endParaRPr lang="en-US" sz="3200">
              <a:solidFill>
                <a:schemeClr val="bg2"/>
              </a:solidFill>
              <a:cs typeface="Arial"/>
            </a:endParaRPr>
          </a:p>
        </p:txBody>
      </p:sp>
    </p:spTree>
    <p:extLst>
      <p:ext uri="{BB962C8B-B14F-4D97-AF65-F5344CB8AC3E}">
        <p14:creationId xmlns:p14="http://schemas.microsoft.com/office/powerpoint/2010/main" val="258577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D14C0-011B-462E-BCD1-C7D5814360B7}"/>
              </a:ext>
            </a:extLst>
          </p:cNvPr>
          <p:cNvSpPr>
            <a:spLocks noGrp="1"/>
          </p:cNvSpPr>
          <p:nvPr>
            <p:ph type="title"/>
          </p:nvPr>
        </p:nvSpPr>
        <p:spPr>
          <a:xfrm>
            <a:off x="32435" y="182571"/>
            <a:ext cx="5194471" cy="857250"/>
          </a:xfrm>
        </p:spPr>
        <p:txBody>
          <a:bodyPr/>
          <a:lstStyle/>
          <a:p>
            <a:r>
              <a:rPr lang="en-US" sz="4000">
                <a:ea typeface="ＭＳ Ｐゴシック"/>
              </a:rPr>
              <a:t>CPG Simple Febrile Seizure</a:t>
            </a:r>
            <a:endParaRPr lang="en-US" sz="4000"/>
          </a:p>
        </p:txBody>
      </p:sp>
      <p:sp>
        <p:nvSpPr>
          <p:cNvPr id="3" name="Slide Number Placeholder 2">
            <a:extLst>
              <a:ext uri="{FF2B5EF4-FFF2-40B4-BE49-F238E27FC236}">
                <a16:creationId xmlns:a16="http://schemas.microsoft.com/office/drawing/2014/main" id="{CD25C978-4612-479E-909D-422A753068E4}"/>
              </a:ext>
            </a:extLst>
          </p:cNvPr>
          <p:cNvSpPr>
            <a:spLocks noGrp="1"/>
          </p:cNvSpPr>
          <p:nvPr>
            <p:ph type="sldNum" sz="quarter" idx="10"/>
          </p:nvPr>
        </p:nvSpPr>
        <p:spPr/>
        <p:txBody>
          <a:bodyPr/>
          <a:lstStyle/>
          <a:p>
            <a:fld id="{95925D07-DF03-40F8-9D52-3F4BF7EADA90}" type="slidenum">
              <a:rPr lang="en-US" smtClean="0"/>
              <a:pPr/>
              <a:t>9</a:t>
            </a:fld>
            <a:endParaRPr lang="en-US"/>
          </a:p>
        </p:txBody>
      </p:sp>
      <p:pic>
        <p:nvPicPr>
          <p:cNvPr id="4" name="Picture 4" descr="A close up of a device&#10;&#10;Description generated with high confidence">
            <a:extLst>
              <a:ext uri="{FF2B5EF4-FFF2-40B4-BE49-F238E27FC236}">
                <a16:creationId xmlns:a16="http://schemas.microsoft.com/office/drawing/2014/main" id="{E8D894DB-7C0C-4837-ACA8-A85299F181C2}"/>
              </a:ext>
            </a:extLst>
          </p:cNvPr>
          <p:cNvPicPr>
            <a:picLocks noChangeAspect="1"/>
          </p:cNvPicPr>
          <p:nvPr/>
        </p:nvPicPr>
        <p:blipFill>
          <a:blip r:embed="rId3"/>
          <a:stretch>
            <a:fillRect/>
          </a:stretch>
        </p:blipFill>
        <p:spPr>
          <a:xfrm>
            <a:off x="5092528" y="88438"/>
            <a:ext cx="3855308" cy="4680874"/>
          </a:xfrm>
          <a:prstGeom prst="rect">
            <a:avLst/>
          </a:prstGeom>
        </p:spPr>
      </p:pic>
    </p:spTree>
    <p:extLst>
      <p:ext uri="{BB962C8B-B14F-4D97-AF65-F5344CB8AC3E}">
        <p14:creationId xmlns:p14="http://schemas.microsoft.com/office/powerpoint/2010/main" val="2857887274"/>
      </p:ext>
    </p:extLst>
  </p:cSld>
  <p:clrMapOvr>
    <a:masterClrMapping/>
  </p:clrMapOvr>
</p:sld>
</file>

<file path=ppt/theme/theme1.xml><?xml version="1.0" encoding="utf-8"?>
<a:theme xmlns:a="http://schemas.openxmlformats.org/drawingml/2006/main" name="1_azures">
  <a:themeElements>
    <a:clrScheme name="CMH">
      <a:dk1>
        <a:srgbClr val="0072C6"/>
      </a:dk1>
      <a:lt1>
        <a:srgbClr val="EDA900"/>
      </a:lt1>
      <a:dk2>
        <a:srgbClr val="FFFFFF"/>
      </a:dk2>
      <a:lt2>
        <a:srgbClr val="FFFFFF"/>
      </a:lt2>
      <a:accent1>
        <a:srgbClr val="C126B8"/>
      </a:accent1>
      <a:accent2>
        <a:srgbClr val="E19BDF"/>
      </a:accent2>
      <a:accent3>
        <a:srgbClr val="FFD03E"/>
      </a:accent3>
      <a:accent4>
        <a:srgbClr val="3FAE29"/>
      </a:accent4>
      <a:accent5>
        <a:srgbClr val="A3D55D"/>
      </a:accent5>
      <a:accent6>
        <a:srgbClr val="FF6B0B"/>
      </a:accent6>
      <a:hlink>
        <a:srgbClr val="EDA900"/>
      </a:hlink>
      <a:folHlink>
        <a:srgbClr val="333092"/>
      </a:folHlink>
    </a:clrScheme>
    <a:fontScheme name="1_azures">
      <a:majorFont>
        <a:latin typeface="Franklin Gothic Dem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_azur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zur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azur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azur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zur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zur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azur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36</Slides>
  <Notes>29</Notes>
  <HiddenSlides>0</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1_azures</vt:lpstr>
      <vt:lpstr>SPUC Weekly Webinar Febrile Seizures</vt:lpstr>
      <vt:lpstr>Disclosures</vt:lpstr>
      <vt:lpstr>Learning Objectives</vt:lpstr>
      <vt:lpstr>Case Presentation</vt:lpstr>
      <vt:lpstr>Febrile Seizures</vt:lpstr>
      <vt:lpstr>Febrile Seizures</vt:lpstr>
      <vt:lpstr>Febrile Seizures and Epilepsy</vt:lpstr>
      <vt:lpstr>Clinical Practice Guidelines</vt:lpstr>
      <vt:lpstr>CPG Simple Febrile Seizure</vt:lpstr>
      <vt:lpstr>CPG Simple Febrile Seizure</vt:lpstr>
      <vt:lpstr>CPG Simple Febrile Seizure</vt:lpstr>
      <vt:lpstr>CPG Simple Febrile Seizure</vt:lpstr>
      <vt:lpstr>CPG Simple Febrile Seizure</vt:lpstr>
      <vt:lpstr>CPG Simple Febrile Seizure</vt:lpstr>
      <vt:lpstr>CPG Simple Febrile Seizure</vt:lpstr>
      <vt:lpstr>CPG Simple Febrile Seizure</vt:lpstr>
      <vt:lpstr>CPG Simple Febrile Seizure</vt:lpstr>
      <vt:lpstr>CPG Simple Febrile Seizure</vt:lpstr>
      <vt:lpstr>CPG Complex Febrile Seizure</vt:lpstr>
      <vt:lpstr>CPG Complex Febrile Seizure</vt:lpstr>
      <vt:lpstr>CPG Complex Febrile Seizure</vt:lpstr>
      <vt:lpstr>Abortive Seizure Medications</vt:lpstr>
      <vt:lpstr>Abortive Seizure Medications</vt:lpstr>
      <vt:lpstr>CPG Complex Febrile Seizure</vt:lpstr>
      <vt:lpstr>CPG Complex Febrile Seizure</vt:lpstr>
      <vt:lpstr>CPG Complex Febrile Seizure</vt:lpstr>
      <vt:lpstr>CPG Complex Febrile Seizure</vt:lpstr>
      <vt:lpstr>CPG Complex Febrile Seizure</vt:lpstr>
      <vt:lpstr>CPG Complex Febrile Seizure</vt:lpstr>
      <vt:lpstr>CPG Complex Febrile Seizure</vt:lpstr>
      <vt:lpstr>Seizure First Aid</vt:lpstr>
      <vt:lpstr>Anticipatory guidance</vt:lpstr>
      <vt:lpstr>Precautions for Families</vt:lpstr>
      <vt:lpstr>Clinical Practice Guidelines</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Hassen, Telisa</dc:creator>
  <cp:revision>344</cp:revision>
  <cp:lastPrinted>1601-01-01T00:00:00Z</cp:lastPrinted>
  <dcterms:created xsi:type="dcterms:W3CDTF">1601-01-01T00:00:00Z</dcterms:created>
  <dcterms:modified xsi:type="dcterms:W3CDTF">2019-10-10T04:08:12Z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