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7" r:id="rId3"/>
    <p:sldId id="268" r:id="rId4"/>
    <p:sldId id="294" r:id="rId5"/>
    <p:sldId id="275" r:id="rId6"/>
    <p:sldId id="259" r:id="rId7"/>
    <p:sldId id="292" r:id="rId8"/>
    <p:sldId id="276" r:id="rId9"/>
    <p:sldId id="277" r:id="rId10"/>
    <p:sldId id="278" r:id="rId11"/>
    <p:sldId id="287" r:id="rId12"/>
    <p:sldId id="288" r:id="rId13"/>
    <p:sldId id="279" r:id="rId14"/>
    <p:sldId id="262" r:id="rId15"/>
    <p:sldId id="280" r:id="rId16"/>
    <p:sldId id="286" r:id="rId17"/>
    <p:sldId id="283" r:id="rId18"/>
    <p:sldId id="284" r:id="rId19"/>
    <p:sldId id="285" r:id="rId20"/>
    <p:sldId id="290" r:id="rId21"/>
    <p:sldId id="257" r:id="rId22"/>
    <p:sldId id="289" r:id="rId23"/>
    <p:sldId id="260" r:id="rId24"/>
    <p:sldId id="269" r:id="rId25"/>
    <p:sldId id="270" r:id="rId26"/>
    <p:sldId id="271" r:id="rId27"/>
    <p:sldId id="272" r:id="rId28"/>
    <p:sldId id="273" r:id="rId29"/>
    <p:sldId id="274" r:id="rId30"/>
    <p:sldId id="291" r:id="rId31"/>
    <p:sldId id="265" r:id="rId32"/>
    <p:sldId id="261" r:id="rId33"/>
    <p:sldId id="263" r:id="rId34"/>
    <p:sldId id="264" r:id="rId35"/>
    <p:sldId id="266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9B91D6-F5F9-EDDD-4F13-DDD947178D7A}" v="2369" dt="2019-10-14T01:27:38.084"/>
    <p1510:client id="{81F63522-5623-EFA0-B786-5AE9C8022707}" v="2736" dt="2019-10-29T02:43:11.663"/>
    <p1510:client id="{94DB0913-A1B1-4EBB-D4CF-8B385CD7594F}" v="305" dt="2019-10-12T22:32:33.529"/>
    <p1510:client id="{9AC62FA0-0936-455E-B3A1-443DB735B941}" v="152" dt="2019-10-06T21:12:05.766"/>
    <p1510:client id="{A4E4CC2D-D523-7DD4-9237-7F4BB2890DFA}" v="4557" dt="2019-10-20T21:34:22.038"/>
    <p1510:client id="{CE544C9B-9B88-A0F4-6FD5-B13734A4DA1E}" v="1136" dt="2019-10-21T00:57:46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dved, Amanda," userId="S::anedved@cmh.edu::4dc724c7-12b2-4571-bff6-8ce799546fe4" providerId="AD" clId="Web-{A4E4CC2D-D523-7DD4-9237-7F4BB2890DFA}"/>
    <pc:docChg chg="addSld delSld modSld sldOrd">
      <pc:chgData name="Nedved, Amanda," userId="S::anedved@cmh.edu::4dc724c7-12b2-4571-bff6-8ce799546fe4" providerId="AD" clId="Web-{A4E4CC2D-D523-7DD4-9237-7F4BB2890DFA}" dt="2019-10-20T21:34:22.038" v="4552" actId="20577"/>
      <pc:docMkLst>
        <pc:docMk/>
      </pc:docMkLst>
      <pc:sldChg chg="addSp delSp modSp">
        <pc:chgData name="Nedved, Amanda," userId="S::anedved@cmh.edu::4dc724c7-12b2-4571-bff6-8ce799546fe4" providerId="AD" clId="Web-{A4E4CC2D-D523-7DD4-9237-7F4BB2890DFA}" dt="2019-10-20T21:32:13.475" v="4527" actId="20577"/>
        <pc:sldMkLst>
          <pc:docMk/>
          <pc:sldMk cId="3629270195" sldId="259"/>
        </pc:sldMkLst>
        <pc:spChg chg="add mod">
          <ac:chgData name="Nedved, Amanda," userId="S::anedved@cmh.edu::4dc724c7-12b2-4571-bff6-8ce799546fe4" providerId="AD" clId="Web-{A4E4CC2D-D523-7DD4-9237-7F4BB2890DFA}" dt="2019-10-20T17:21:23.340" v="184" actId="1076"/>
          <ac:spMkLst>
            <pc:docMk/>
            <pc:sldMk cId="3629270195" sldId="259"/>
            <ac:spMk id="3" creationId="{8D61172F-F1D3-4122-B285-38D08D74D664}"/>
          </ac:spMkLst>
        </pc:spChg>
        <pc:spChg chg="del">
          <ac:chgData name="Nedved, Amanda," userId="S::anedved@cmh.edu::4dc724c7-12b2-4571-bff6-8ce799546fe4" providerId="AD" clId="Web-{A4E4CC2D-D523-7DD4-9237-7F4BB2890DFA}" dt="2019-10-20T16:55:52.760" v="79"/>
          <ac:spMkLst>
            <pc:docMk/>
            <pc:sldMk cId="3629270195" sldId="259"/>
            <ac:spMk id="3" creationId="{D3A7C5F2-FF72-43E0-9267-4637F9041905}"/>
          </ac:spMkLst>
        </pc:spChg>
        <pc:spChg chg="add del mod">
          <ac:chgData name="Nedved, Amanda," userId="S::anedved@cmh.edu::4dc724c7-12b2-4571-bff6-8ce799546fe4" providerId="AD" clId="Web-{A4E4CC2D-D523-7DD4-9237-7F4BB2890DFA}" dt="2019-10-20T21:31:25.803" v="4333"/>
          <ac:spMkLst>
            <pc:docMk/>
            <pc:sldMk cId="3629270195" sldId="259"/>
            <ac:spMk id="5" creationId="{B835CE26-C587-4639-809A-E6A1E6D62155}"/>
          </ac:spMkLst>
        </pc:spChg>
        <pc:spChg chg="add mod">
          <ac:chgData name="Nedved, Amanda," userId="S::anedved@cmh.edu::4dc724c7-12b2-4571-bff6-8ce799546fe4" providerId="AD" clId="Web-{A4E4CC2D-D523-7DD4-9237-7F4BB2890DFA}" dt="2019-10-20T21:32:13.475" v="4527" actId="20577"/>
          <ac:spMkLst>
            <pc:docMk/>
            <pc:sldMk cId="3629270195" sldId="259"/>
            <ac:spMk id="6" creationId="{E96CAD2F-A912-4C5B-A828-FA879FBE544B}"/>
          </ac:spMkLst>
        </pc:spChg>
        <pc:picChg chg="add mod ord">
          <ac:chgData name="Nedved, Amanda," userId="S::anedved@cmh.edu::4dc724c7-12b2-4571-bff6-8ce799546fe4" providerId="AD" clId="Web-{A4E4CC2D-D523-7DD4-9237-7F4BB2890DFA}" dt="2019-10-20T16:56:06.166" v="81" actId="1076"/>
          <ac:picMkLst>
            <pc:docMk/>
            <pc:sldMk cId="3629270195" sldId="259"/>
            <ac:picMk id="4" creationId="{89A38F07-6AEC-43DF-932B-B551B4A0FA30}"/>
          </ac:picMkLst>
        </pc:picChg>
      </pc:sldChg>
      <pc:sldChg chg="modSp">
        <pc:chgData name="Nedved, Amanda," userId="S::anedved@cmh.edu::4dc724c7-12b2-4571-bff6-8ce799546fe4" providerId="AD" clId="Web-{A4E4CC2D-D523-7DD4-9237-7F4BB2890DFA}" dt="2019-10-20T19:35:34.718" v="2084" actId="20577"/>
        <pc:sldMkLst>
          <pc:docMk/>
          <pc:sldMk cId="1477429015" sldId="262"/>
        </pc:sldMkLst>
        <pc:spChg chg="mod">
          <ac:chgData name="Nedved, Amanda," userId="S::anedved@cmh.edu::4dc724c7-12b2-4571-bff6-8ce799546fe4" providerId="AD" clId="Web-{A4E4CC2D-D523-7DD4-9237-7F4BB2890DFA}" dt="2019-10-20T19:35:13.401" v="2065" actId="20577"/>
          <ac:spMkLst>
            <pc:docMk/>
            <pc:sldMk cId="1477429015" sldId="262"/>
            <ac:spMk id="2" creationId="{F97204A4-BBE6-474E-81A6-5FCC7D7130A0}"/>
          </ac:spMkLst>
        </pc:spChg>
        <pc:graphicFrameChg chg="modGraphic">
          <ac:chgData name="Nedved, Amanda," userId="S::anedved@cmh.edu::4dc724c7-12b2-4571-bff6-8ce799546fe4" providerId="AD" clId="Web-{A4E4CC2D-D523-7DD4-9237-7F4BB2890DFA}" dt="2019-10-20T19:35:34.718" v="2084" actId="20577"/>
          <ac:graphicFrameMkLst>
            <pc:docMk/>
            <pc:sldMk cId="1477429015" sldId="262"/>
            <ac:graphicFrameMk id="4" creationId="{F719CDC3-0AF9-421D-974A-2C411C54B361}"/>
          </ac:graphicFrameMkLst>
        </pc:graphicFrameChg>
      </pc:sldChg>
      <pc:sldChg chg="addSp modSp new">
        <pc:chgData name="Nedved, Amanda," userId="S::anedved@cmh.edu::4dc724c7-12b2-4571-bff6-8ce799546fe4" providerId="AD" clId="Web-{A4E4CC2D-D523-7DD4-9237-7F4BB2890DFA}" dt="2019-10-20T16:53:34.635" v="78" actId="1076"/>
        <pc:sldMkLst>
          <pc:docMk/>
          <pc:sldMk cId="1654165101" sldId="275"/>
        </pc:sldMkLst>
        <pc:spChg chg="mod">
          <ac:chgData name="Nedved, Amanda," userId="S::anedved@cmh.edu::4dc724c7-12b2-4571-bff6-8ce799546fe4" providerId="AD" clId="Web-{A4E4CC2D-D523-7DD4-9237-7F4BB2890DFA}" dt="2019-10-20T16:50:15.869" v="11" actId="20577"/>
          <ac:spMkLst>
            <pc:docMk/>
            <pc:sldMk cId="1654165101" sldId="275"/>
            <ac:spMk id="2" creationId="{0A5EEA63-A734-437B-B104-88D6C657D15F}"/>
          </ac:spMkLst>
        </pc:spChg>
        <pc:spChg chg="mod">
          <ac:chgData name="Nedved, Amanda," userId="S::anedved@cmh.edu::4dc724c7-12b2-4571-bff6-8ce799546fe4" providerId="AD" clId="Web-{A4E4CC2D-D523-7DD4-9237-7F4BB2890DFA}" dt="2019-10-20T16:52:27.431" v="68" actId="20577"/>
          <ac:spMkLst>
            <pc:docMk/>
            <pc:sldMk cId="1654165101" sldId="275"/>
            <ac:spMk id="3" creationId="{4A447B5A-4161-42C8-B0FC-55885323EC5D}"/>
          </ac:spMkLst>
        </pc:spChg>
        <pc:spChg chg="add mod">
          <ac:chgData name="Nedved, Amanda," userId="S::anedved@cmh.edu::4dc724c7-12b2-4571-bff6-8ce799546fe4" providerId="AD" clId="Web-{A4E4CC2D-D523-7DD4-9237-7F4BB2890DFA}" dt="2019-10-20T16:53:34.635" v="78" actId="1076"/>
          <ac:spMkLst>
            <pc:docMk/>
            <pc:sldMk cId="1654165101" sldId="275"/>
            <ac:spMk id="4" creationId="{F4A49134-F1F6-406B-B8E5-049618C526EF}"/>
          </ac:spMkLst>
        </pc:spChg>
      </pc:sldChg>
      <pc:sldChg chg="addSp modSp new">
        <pc:chgData name="Nedved, Amanda," userId="S::anedved@cmh.edu::4dc724c7-12b2-4571-bff6-8ce799546fe4" providerId="AD" clId="Web-{A4E4CC2D-D523-7DD4-9237-7F4BB2890DFA}" dt="2019-10-20T21:32:48.241" v="4549" actId="1076"/>
        <pc:sldMkLst>
          <pc:docMk/>
          <pc:sldMk cId="2932123620" sldId="276"/>
        </pc:sldMkLst>
        <pc:spChg chg="mod">
          <ac:chgData name="Nedved, Amanda," userId="S::anedved@cmh.edu::4dc724c7-12b2-4571-bff6-8ce799546fe4" providerId="AD" clId="Web-{A4E4CC2D-D523-7DD4-9237-7F4BB2890DFA}" dt="2019-10-20T17:24:23.746" v="230" actId="20577"/>
          <ac:spMkLst>
            <pc:docMk/>
            <pc:sldMk cId="2932123620" sldId="276"/>
            <ac:spMk id="2" creationId="{3C2032BF-1BDE-4673-AE8E-0251FDD73251}"/>
          </ac:spMkLst>
        </pc:spChg>
        <pc:spChg chg="mod">
          <ac:chgData name="Nedved, Amanda," userId="S::anedved@cmh.edu::4dc724c7-12b2-4571-bff6-8ce799546fe4" providerId="AD" clId="Web-{A4E4CC2D-D523-7DD4-9237-7F4BB2890DFA}" dt="2019-10-20T21:32:40.866" v="4546" actId="20577"/>
          <ac:spMkLst>
            <pc:docMk/>
            <pc:sldMk cId="2932123620" sldId="276"/>
            <ac:spMk id="3" creationId="{AC3DD909-A41E-477B-9145-645C6EB77859}"/>
          </ac:spMkLst>
        </pc:spChg>
        <pc:spChg chg="add mod">
          <ac:chgData name="Nedved, Amanda," userId="S::anedved@cmh.edu::4dc724c7-12b2-4571-bff6-8ce799546fe4" providerId="AD" clId="Web-{A4E4CC2D-D523-7DD4-9237-7F4BB2890DFA}" dt="2019-10-20T21:03:38.357" v="3988" actId="1076"/>
          <ac:spMkLst>
            <pc:docMk/>
            <pc:sldMk cId="2932123620" sldId="276"/>
            <ac:spMk id="4" creationId="{C893222C-18EC-430D-A7F3-438812A4FCAA}"/>
          </ac:spMkLst>
        </pc:spChg>
        <pc:spChg chg="add mod">
          <ac:chgData name="Nedved, Amanda," userId="S::anedved@cmh.edu::4dc724c7-12b2-4571-bff6-8ce799546fe4" providerId="AD" clId="Web-{A4E4CC2D-D523-7DD4-9237-7F4BB2890DFA}" dt="2019-10-20T21:32:48.241" v="4549" actId="1076"/>
          <ac:spMkLst>
            <pc:docMk/>
            <pc:sldMk cId="2932123620" sldId="276"/>
            <ac:spMk id="5" creationId="{8E255955-AD90-4B19-8B99-153E27FEDEBF}"/>
          </ac:spMkLst>
        </pc:spChg>
      </pc:sldChg>
      <pc:sldChg chg="addSp modSp new mod ord setBg modClrScheme chgLayout">
        <pc:chgData name="Nedved, Amanda," userId="S::anedved@cmh.edu::4dc724c7-12b2-4571-bff6-8ce799546fe4" providerId="AD" clId="Web-{A4E4CC2D-D523-7DD4-9237-7F4BB2890DFA}" dt="2019-10-20T21:20:10.389" v="4142" actId="20577"/>
        <pc:sldMkLst>
          <pc:docMk/>
          <pc:sldMk cId="2734507475" sldId="277"/>
        </pc:sldMkLst>
        <pc:spChg chg="mod ord">
          <ac:chgData name="Nedved, Amanda," userId="S::anedved@cmh.edu::4dc724c7-12b2-4571-bff6-8ce799546fe4" providerId="AD" clId="Web-{A4E4CC2D-D523-7DD4-9237-7F4BB2890DFA}" dt="2019-10-20T21:20:10.389" v="4142" actId="20577"/>
          <ac:spMkLst>
            <pc:docMk/>
            <pc:sldMk cId="2734507475" sldId="277"/>
            <ac:spMk id="2" creationId="{5A765F96-B35E-46C7-9609-AAD1FE76B028}"/>
          </ac:spMkLst>
        </pc:spChg>
        <pc:spChg chg="mod ord">
          <ac:chgData name="Nedved, Amanda," userId="S::anedved@cmh.edu::4dc724c7-12b2-4571-bff6-8ce799546fe4" providerId="AD" clId="Web-{A4E4CC2D-D523-7DD4-9237-7F4BB2890DFA}" dt="2019-10-20T19:16:31.482" v="1305" actId="20577"/>
          <ac:spMkLst>
            <pc:docMk/>
            <pc:sldMk cId="2734507475" sldId="277"/>
            <ac:spMk id="3" creationId="{FCDB0541-8114-4DA5-957C-8473C6647F3D}"/>
          </ac:spMkLst>
        </pc:spChg>
        <pc:spChg chg="add mod ord">
          <ac:chgData name="Nedved, Amanda," userId="S::anedved@cmh.edu::4dc724c7-12b2-4571-bff6-8ce799546fe4" providerId="AD" clId="Web-{A4E4CC2D-D523-7DD4-9237-7F4BB2890DFA}" dt="2019-10-20T19:23:42.216" v="1484" actId="20577"/>
          <ac:spMkLst>
            <pc:docMk/>
            <pc:sldMk cId="2734507475" sldId="277"/>
            <ac:spMk id="4" creationId="{E2F5F0D4-D569-46E5-962B-88125DD39F8A}"/>
          </ac:spMkLst>
        </pc:spChg>
        <pc:spChg chg="add">
          <ac:chgData name="Nedved, Amanda," userId="S::anedved@cmh.edu::4dc724c7-12b2-4571-bff6-8ce799546fe4" providerId="AD" clId="Web-{A4E4CC2D-D523-7DD4-9237-7F4BB2890DFA}" dt="2019-10-20T19:12:17.491" v="1083"/>
          <ac:spMkLst>
            <pc:docMk/>
            <pc:sldMk cId="2734507475" sldId="277"/>
            <ac:spMk id="9" creationId="{E35A04CF-97D4-4FF7-B359-C546B1F62E54}"/>
          </ac:spMkLst>
        </pc:spChg>
        <pc:spChg chg="add">
          <ac:chgData name="Nedved, Amanda," userId="S::anedved@cmh.edu::4dc724c7-12b2-4571-bff6-8ce799546fe4" providerId="AD" clId="Web-{A4E4CC2D-D523-7DD4-9237-7F4BB2890DFA}" dt="2019-10-20T19:12:17.491" v="1083"/>
          <ac:spMkLst>
            <pc:docMk/>
            <pc:sldMk cId="2734507475" sldId="277"/>
            <ac:spMk id="11" creationId="{1DE7243B-5109-444B-8FAF-7437C66BC0E9}"/>
          </ac:spMkLst>
        </pc:spChg>
        <pc:spChg chg="add">
          <ac:chgData name="Nedved, Amanda," userId="S::anedved@cmh.edu::4dc724c7-12b2-4571-bff6-8ce799546fe4" providerId="AD" clId="Web-{A4E4CC2D-D523-7DD4-9237-7F4BB2890DFA}" dt="2019-10-20T19:12:17.491" v="1083"/>
          <ac:spMkLst>
            <pc:docMk/>
            <pc:sldMk cId="2734507475" sldId="277"/>
            <ac:spMk id="13" creationId="{4C5D6221-DA7B-4611-AA26-7D8E349FDE96}"/>
          </ac:spMkLst>
        </pc:spChg>
      </pc:sldChg>
      <pc:sldChg chg="modSp add replId">
        <pc:chgData name="Nedved, Amanda," userId="S::anedved@cmh.edu::4dc724c7-12b2-4571-bff6-8ce799546fe4" providerId="AD" clId="Web-{A4E4CC2D-D523-7DD4-9237-7F4BB2890DFA}" dt="2019-10-20T20:52:18.981" v="3604" actId="1076"/>
        <pc:sldMkLst>
          <pc:docMk/>
          <pc:sldMk cId="891047645" sldId="278"/>
        </pc:sldMkLst>
        <pc:spChg chg="mod">
          <ac:chgData name="Nedved, Amanda," userId="S::anedved@cmh.edu::4dc724c7-12b2-4571-bff6-8ce799546fe4" providerId="AD" clId="Web-{A4E4CC2D-D523-7DD4-9237-7F4BB2890DFA}" dt="2019-10-20T19:30:00.980" v="1862" actId="20577"/>
          <ac:spMkLst>
            <pc:docMk/>
            <pc:sldMk cId="891047645" sldId="278"/>
            <ac:spMk id="3" creationId="{FCDB0541-8114-4DA5-957C-8473C6647F3D}"/>
          </ac:spMkLst>
        </pc:spChg>
        <pc:spChg chg="mod">
          <ac:chgData name="Nedved, Amanda," userId="S::anedved@cmh.edu::4dc724c7-12b2-4571-bff6-8ce799546fe4" providerId="AD" clId="Web-{A4E4CC2D-D523-7DD4-9237-7F4BB2890DFA}" dt="2019-10-20T20:52:18.981" v="3604" actId="1076"/>
          <ac:spMkLst>
            <pc:docMk/>
            <pc:sldMk cId="891047645" sldId="278"/>
            <ac:spMk id="4" creationId="{E2F5F0D4-D569-46E5-962B-88125DD39F8A}"/>
          </ac:spMkLst>
        </pc:spChg>
      </pc:sldChg>
      <pc:sldChg chg="delSp modSp new ord">
        <pc:chgData name="Nedved, Amanda," userId="S::anedved@cmh.edu::4dc724c7-12b2-4571-bff6-8ce799546fe4" providerId="AD" clId="Web-{A4E4CC2D-D523-7DD4-9237-7F4BB2890DFA}" dt="2019-10-20T19:34:42.073" v="2064"/>
        <pc:sldMkLst>
          <pc:docMk/>
          <pc:sldMk cId="479590236" sldId="279"/>
        </pc:sldMkLst>
        <pc:spChg chg="del">
          <ac:chgData name="Nedved, Amanda," userId="S::anedved@cmh.edu::4dc724c7-12b2-4571-bff6-8ce799546fe4" providerId="AD" clId="Web-{A4E4CC2D-D523-7DD4-9237-7F4BB2890DFA}" dt="2019-10-20T19:33:20.260" v="2053"/>
          <ac:spMkLst>
            <pc:docMk/>
            <pc:sldMk cId="479590236" sldId="279"/>
            <ac:spMk id="2" creationId="{E8B225AA-FDF3-42AD-8E20-AE6727AF4A71}"/>
          </ac:spMkLst>
        </pc:spChg>
        <pc:spChg chg="mod">
          <ac:chgData name="Nedved, Amanda," userId="S::anedved@cmh.edu::4dc724c7-12b2-4571-bff6-8ce799546fe4" providerId="AD" clId="Web-{A4E4CC2D-D523-7DD4-9237-7F4BB2890DFA}" dt="2019-10-20T19:34:22.745" v="2063" actId="20577"/>
          <ac:spMkLst>
            <pc:docMk/>
            <pc:sldMk cId="479590236" sldId="279"/>
            <ac:spMk id="3" creationId="{3C091B18-2554-42F3-A641-58355AA0476D}"/>
          </ac:spMkLst>
        </pc:spChg>
      </pc:sldChg>
      <pc:sldChg chg="modSp new">
        <pc:chgData name="Nedved, Amanda," userId="S::anedved@cmh.edu::4dc724c7-12b2-4571-bff6-8ce799546fe4" providerId="AD" clId="Web-{A4E4CC2D-D523-7DD4-9237-7F4BB2890DFA}" dt="2019-10-20T21:34:13.460" v="4550" actId="20577"/>
        <pc:sldMkLst>
          <pc:docMk/>
          <pc:sldMk cId="1745991369" sldId="280"/>
        </pc:sldMkLst>
        <pc:spChg chg="mod">
          <ac:chgData name="Nedved, Amanda," userId="S::anedved@cmh.edu::4dc724c7-12b2-4571-bff6-8ce799546fe4" providerId="AD" clId="Web-{A4E4CC2D-D523-7DD4-9237-7F4BB2890DFA}" dt="2019-10-20T19:51:25.818" v="2107" actId="20577"/>
          <ac:spMkLst>
            <pc:docMk/>
            <pc:sldMk cId="1745991369" sldId="280"/>
            <ac:spMk id="2" creationId="{8755E652-7638-41EF-9D44-1B2712DBCA58}"/>
          </ac:spMkLst>
        </pc:spChg>
        <pc:spChg chg="mod">
          <ac:chgData name="Nedved, Amanda," userId="S::anedved@cmh.edu::4dc724c7-12b2-4571-bff6-8ce799546fe4" providerId="AD" clId="Web-{A4E4CC2D-D523-7DD4-9237-7F4BB2890DFA}" dt="2019-10-20T21:34:13.460" v="4550" actId="20577"/>
          <ac:spMkLst>
            <pc:docMk/>
            <pc:sldMk cId="1745991369" sldId="280"/>
            <ac:spMk id="3" creationId="{DA4F0078-E83B-4EA7-90CA-A5A0D6A3E979}"/>
          </ac:spMkLst>
        </pc:spChg>
      </pc:sldChg>
      <pc:sldChg chg="modSp new del">
        <pc:chgData name="Nedved, Amanda," userId="S::anedved@cmh.edu::4dc724c7-12b2-4571-bff6-8ce799546fe4" providerId="AD" clId="Web-{A4E4CC2D-D523-7DD4-9237-7F4BB2890DFA}" dt="2019-10-20T20:01:09.960" v="2459"/>
        <pc:sldMkLst>
          <pc:docMk/>
          <pc:sldMk cId="303875740" sldId="281"/>
        </pc:sldMkLst>
        <pc:spChg chg="mod">
          <ac:chgData name="Nedved, Amanda," userId="S::anedved@cmh.edu::4dc724c7-12b2-4571-bff6-8ce799546fe4" providerId="AD" clId="Web-{A4E4CC2D-D523-7DD4-9237-7F4BB2890DFA}" dt="2019-10-20T20:00:25.991" v="2334" actId="20577"/>
          <ac:spMkLst>
            <pc:docMk/>
            <pc:sldMk cId="303875740" sldId="281"/>
            <ac:spMk id="2" creationId="{A1E4C41E-55B5-4668-864C-4F75887E18AD}"/>
          </ac:spMkLst>
        </pc:spChg>
        <pc:spChg chg="mod">
          <ac:chgData name="Nedved, Amanda," userId="S::anedved@cmh.edu::4dc724c7-12b2-4571-bff6-8ce799546fe4" providerId="AD" clId="Web-{A4E4CC2D-D523-7DD4-9237-7F4BB2890DFA}" dt="2019-10-20T20:01:07.241" v="2455" actId="20577"/>
          <ac:spMkLst>
            <pc:docMk/>
            <pc:sldMk cId="303875740" sldId="281"/>
            <ac:spMk id="3" creationId="{8944C431-33D6-49F9-88B8-70A538CD1768}"/>
          </ac:spMkLst>
        </pc:spChg>
      </pc:sldChg>
      <pc:sldChg chg="modSp new">
        <pc:chgData name="Nedved, Amanda," userId="S::anedved@cmh.edu::4dc724c7-12b2-4571-bff6-8ce799546fe4" providerId="AD" clId="Web-{A4E4CC2D-D523-7DD4-9237-7F4BB2890DFA}" dt="2019-10-20T20:18:42.082" v="3000" actId="20577"/>
        <pc:sldMkLst>
          <pc:docMk/>
          <pc:sldMk cId="2682462499" sldId="282"/>
        </pc:sldMkLst>
        <pc:spChg chg="mod">
          <ac:chgData name="Nedved, Amanda," userId="S::anedved@cmh.edu::4dc724c7-12b2-4571-bff6-8ce799546fe4" providerId="AD" clId="Web-{A4E4CC2D-D523-7DD4-9237-7F4BB2890DFA}" dt="2019-10-20T20:00:36.429" v="2352" actId="20577"/>
          <ac:spMkLst>
            <pc:docMk/>
            <pc:sldMk cId="2682462499" sldId="282"/>
            <ac:spMk id="2" creationId="{C51AEC22-C2BB-4389-95E2-00A36469DE39}"/>
          </ac:spMkLst>
        </pc:spChg>
        <pc:spChg chg="mod">
          <ac:chgData name="Nedved, Amanda," userId="S::anedved@cmh.edu::4dc724c7-12b2-4571-bff6-8ce799546fe4" providerId="AD" clId="Web-{A4E4CC2D-D523-7DD4-9237-7F4BB2890DFA}" dt="2019-10-20T20:18:42.082" v="3000" actId="20577"/>
          <ac:spMkLst>
            <pc:docMk/>
            <pc:sldMk cId="2682462499" sldId="282"/>
            <ac:spMk id="3" creationId="{8D438128-8717-4739-9D67-116819DE676C}"/>
          </ac:spMkLst>
        </pc:spChg>
      </pc:sldChg>
      <pc:sldChg chg="modSp new">
        <pc:chgData name="Nedved, Amanda," userId="S::anedved@cmh.edu::4dc724c7-12b2-4571-bff6-8ce799546fe4" providerId="AD" clId="Web-{A4E4CC2D-D523-7DD4-9237-7F4BB2890DFA}" dt="2019-10-20T20:08:57.100" v="2936" actId="20577"/>
        <pc:sldMkLst>
          <pc:docMk/>
          <pc:sldMk cId="2883509894" sldId="283"/>
        </pc:sldMkLst>
        <pc:spChg chg="mod">
          <ac:chgData name="Nedved, Amanda," userId="S::anedved@cmh.edu::4dc724c7-12b2-4571-bff6-8ce799546fe4" providerId="AD" clId="Web-{A4E4CC2D-D523-7DD4-9237-7F4BB2890DFA}" dt="2019-10-20T20:08:57.100" v="2936" actId="20577"/>
          <ac:spMkLst>
            <pc:docMk/>
            <pc:sldMk cId="2883509894" sldId="283"/>
            <ac:spMk id="3" creationId="{F2443965-332F-459C-9620-9B0D7CFFE300}"/>
          </ac:spMkLst>
        </pc:spChg>
      </pc:sldChg>
      <pc:sldChg chg="modSp new">
        <pc:chgData name="Nedved, Amanda," userId="S::anedved@cmh.edu::4dc724c7-12b2-4571-bff6-8ce799546fe4" providerId="AD" clId="Web-{A4E4CC2D-D523-7DD4-9237-7F4BB2890DFA}" dt="2019-10-20T20:10:03.350" v="2959" actId="20577"/>
        <pc:sldMkLst>
          <pc:docMk/>
          <pc:sldMk cId="3863192982" sldId="284"/>
        </pc:sldMkLst>
        <pc:spChg chg="mod">
          <ac:chgData name="Nedved, Amanda," userId="S::anedved@cmh.edu::4dc724c7-12b2-4571-bff6-8ce799546fe4" providerId="AD" clId="Web-{A4E4CC2D-D523-7DD4-9237-7F4BB2890DFA}" dt="2019-10-20T20:09:47.866" v="2944" actId="20577"/>
          <ac:spMkLst>
            <pc:docMk/>
            <pc:sldMk cId="3863192982" sldId="284"/>
            <ac:spMk id="2" creationId="{774970E3-44D7-49C4-8F8E-AFE48A6824B8}"/>
          </ac:spMkLst>
        </pc:spChg>
        <pc:spChg chg="mod">
          <ac:chgData name="Nedved, Amanda," userId="S::anedved@cmh.edu::4dc724c7-12b2-4571-bff6-8ce799546fe4" providerId="AD" clId="Web-{A4E4CC2D-D523-7DD4-9237-7F4BB2890DFA}" dt="2019-10-20T20:10:03.350" v="2959" actId="20577"/>
          <ac:spMkLst>
            <pc:docMk/>
            <pc:sldMk cId="3863192982" sldId="284"/>
            <ac:spMk id="3" creationId="{581D3C85-9856-499B-BEFC-342F9391BF33}"/>
          </ac:spMkLst>
        </pc:spChg>
      </pc:sldChg>
      <pc:sldChg chg="modSp new">
        <pc:chgData name="Nedved, Amanda," userId="S::anedved@cmh.edu::4dc724c7-12b2-4571-bff6-8ce799546fe4" providerId="AD" clId="Web-{A4E4CC2D-D523-7DD4-9237-7F4BB2890DFA}" dt="2019-10-20T20:12:11.178" v="2995" actId="20577"/>
        <pc:sldMkLst>
          <pc:docMk/>
          <pc:sldMk cId="2905936455" sldId="285"/>
        </pc:sldMkLst>
        <pc:spChg chg="mod">
          <ac:chgData name="Nedved, Amanda," userId="S::anedved@cmh.edu::4dc724c7-12b2-4571-bff6-8ce799546fe4" providerId="AD" clId="Web-{A4E4CC2D-D523-7DD4-9237-7F4BB2890DFA}" dt="2019-10-20T20:11:54.147" v="2970" actId="20577"/>
          <ac:spMkLst>
            <pc:docMk/>
            <pc:sldMk cId="2905936455" sldId="285"/>
            <ac:spMk id="2" creationId="{0989F84E-95DF-4329-9114-1CFCB4D98661}"/>
          </ac:spMkLst>
        </pc:spChg>
        <pc:spChg chg="mod">
          <ac:chgData name="Nedved, Amanda," userId="S::anedved@cmh.edu::4dc724c7-12b2-4571-bff6-8ce799546fe4" providerId="AD" clId="Web-{A4E4CC2D-D523-7DD4-9237-7F4BB2890DFA}" dt="2019-10-20T20:12:11.178" v="2995" actId="20577"/>
          <ac:spMkLst>
            <pc:docMk/>
            <pc:sldMk cId="2905936455" sldId="285"/>
            <ac:spMk id="3" creationId="{21DD7237-8564-42D3-86A5-F2176A215434}"/>
          </ac:spMkLst>
        </pc:spChg>
      </pc:sldChg>
      <pc:sldChg chg="modSp new ord">
        <pc:chgData name="Nedved, Amanda," userId="S::anedved@cmh.edu::4dc724c7-12b2-4571-bff6-8ce799546fe4" providerId="AD" clId="Web-{A4E4CC2D-D523-7DD4-9237-7F4BB2890DFA}" dt="2019-10-20T20:18:56.770" v="3012" actId="20577"/>
        <pc:sldMkLst>
          <pc:docMk/>
          <pc:sldMk cId="3999554816" sldId="286"/>
        </pc:sldMkLst>
        <pc:spChg chg="mod">
          <ac:chgData name="Nedved, Amanda," userId="S::anedved@cmh.edu::4dc724c7-12b2-4571-bff6-8ce799546fe4" providerId="AD" clId="Web-{A4E4CC2D-D523-7DD4-9237-7F4BB2890DFA}" dt="2019-10-20T20:18:54.473" v="3009" actId="20577"/>
          <ac:spMkLst>
            <pc:docMk/>
            <pc:sldMk cId="3999554816" sldId="286"/>
            <ac:spMk id="2" creationId="{A20FA3DE-278A-4287-9CD5-E05BCE98D6DC}"/>
          </ac:spMkLst>
        </pc:spChg>
        <pc:spChg chg="mod">
          <ac:chgData name="Nedved, Amanda," userId="S::anedved@cmh.edu::4dc724c7-12b2-4571-bff6-8ce799546fe4" providerId="AD" clId="Web-{A4E4CC2D-D523-7DD4-9237-7F4BB2890DFA}" dt="2019-10-20T20:18:56.770" v="3012" actId="20577"/>
          <ac:spMkLst>
            <pc:docMk/>
            <pc:sldMk cId="3999554816" sldId="286"/>
            <ac:spMk id="3" creationId="{843BB147-E7E2-4DB4-B3A5-5E557DD3E27F}"/>
          </ac:spMkLst>
        </pc:spChg>
      </pc:sldChg>
      <pc:sldChg chg="modSp new del ord">
        <pc:chgData name="Nedved, Amanda," userId="S::anedved@cmh.edu::4dc724c7-12b2-4571-bff6-8ce799546fe4" providerId="AD" clId="Web-{A4E4CC2D-D523-7DD4-9237-7F4BB2890DFA}" dt="2019-10-20T20:47:11.261" v="3384"/>
        <pc:sldMkLst>
          <pc:docMk/>
          <pc:sldMk cId="1114451208" sldId="287"/>
        </pc:sldMkLst>
        <pc:spChg chg="mod">
          <ac:chgData name="Nedved, Amanda," userId="S::anedved@cmh.edu::4dc724c7-12b2-4571-bff6-8ce799546fe4" providerId="AD" clId="Web-{A4E4CC2D-D523-7DD4-9237-7F4BB2890DFA}" dt="2019-10-20T20:44:02.257" v="3114" actId="20577"/>
          <ac:spMkLst>
            <pc:docMk/>
            <pc:sldMk cId="1114451208" sldId="287"/>
            <ac:spMk id="2" creationId="{4AE611A6-0E5F-4238-83C3-3D27EF1D4DF1}"/>
          </ac:spMkLst>
        </pc:spChg>
        <pc:spChg chg="mod">
          <ac:chgData name="Nedved, Amanda," userId="S::anedved@cmh.edu::4dc724c7-12b2-4571-bff6-8ce799546fe4" providerId="AD" clId="Web-{A4E4CC2D-D523-7DD4-9237-7F4BB2890DFA}" dt="2019-10-20T20:46:51.246" v="3378" actId="20577"/>
          <ac:spMkLst>
            <pc:docMk/>
            <pc:sldMk cId="1114451208" sldId="287"/>
            <ac:spMk id="3" creationId="{02B1468A-024A-4B26-8D53-C0201E1417D1}"/>
          </ac:spMkLst>
        </pc:spChg>
      </pc:sldChg>
      <pc:sldChg chg="delSp modSp new mod modClrScheme chgLayout">
        <pc:chgData name="Nedved, Amanda," userId="S::anedved@cmh.edu::4dc724c7-12b2-4571-bff6-8ce799546fe4" providerId="AD" clId="Web-{A4E4CC2D-D523-7DD4-9237-7F4BB2890DFA}" dt="2019-10-20T21:00:51.836" v="3926" actId="20577"/>
        <pc:sldMkLst>
          <pc:docMk/>
          <pc:sldMk cId="3847519168" sldId="287"/>
        </pc:sldMkLst>
        <pc:spChg chg="mod ord">
          <ac:chgData name="Nedved, Amanda," userId="S::anedved@cmh.edu::4dc724c7-12b2-4571-bff6-8ce799546fe4" providerId="AD" clId="Web-{A4E4CC2D-D523-7DD4-9237-7F4BB2890DFA}" dt="2019-10-20T20:55:16.560" v="3719" actId="20577"/>
          <ac:spMkLst>
            <pc:docMk/>
            <pc:sldMk cId="3847519168" sldId="287"/>
            <ac:spMk id="2" creationId="{5214A5DB-CD61-40C7-9064-CDA5C94EAF53}"/>
          </ac:spMkLst>
        </pc:spChg>
        <pc:spChg chg="mod ord">
          <ac:chgData name="Nedved, Amanda," userId="S::anedved@cmh.edu::4dc724c7-12b2-4571-bff6-8ce799546fe4" providerId="AD" clId="Web-{A4E4CC2D-D523-7DD4-9237-7F4BB2890DFA}" dt="2019-10-20T21:00:51.836" v="3926" actId="20577"/>
          <ac:spMkLst>
            <pc:docMk/>
            <pc:sldMk cId="3847519168" sldId="287"/>
            <ac:spMk id="3" creationId="{B0B8A4EE-3834-43C0-B811-224DF244D689}"/>
          </ac:spMkLst>
        </pc:spChg>
        <pc:spChg chg="del">
          <ac:chgData name="Nedved, Amanda," userId="S::anedved@cmh.edu::4dc724c7-12b2-4571-bff6-8ce799546fe4" providerId="AD" clId="Web-{A4E4CC2D-D523-7DD4-9237-7F4BB2890DFA}" dt="2019-10-20T20:53:12.262" v="3606"/>
          <ac:spMkLst>
            <pc:docMk/>
            <pc:sldMk cId="3847519168" sldId="287"/>
            <ac:spMk id="4" creationId="{7173C252-34E5-4E5F-B1B5-4E7A724EB352}"/>
          </ac:spMkLst>
        </pc:spChg>
      </pc:sldChg>
      <pc:sldChg chg="addSp delSp modSp new mod modClrScheme chgLayout modNotes">
        <pc:chgData name="Nedved, Amanda," userId="S::anedved@cmh.edu::4dc724c7-12b2-4571-bff6-8ce799546fe4" providerId="AD" clId="Web-{A4E4CC2D-D523-7DD4-9237-7F4BB2890DFA}" dt="2019-10-20T21:17:08.373" v="4130" actId="14100"/>
        <pc:sldMkLst>
          <pc:docMk/>
          <pc:sldMk cId="3185344907" sldId="288"/>
        </pc:sldMkLst>
        <pc:spChg chg="del mod ord">
          <ac:chgData name="Nedved, Amanda," userId="S::anedved@cmh.edu::4dc724c7-12b2-4571-bff6-8ce799546fe4" providerId="AD" clId="Web-{A4E4CC2D-D523-7DD4-9237-7F4BB2890DFA}" dt="2019-10-20T21:14:44.060" v="4008"/>
          <ac:spMkLst>
            <pc:docMk/>
            <pc:sldMk cId="3185344907" sldId="288"/>
            <ac:spMk id="2" creationId="{0E66344E-1F6B-44C1-83FF-F829474060B1}"/>
          </ac:spMkLst>
        </pc:spChg>
        <pc:spChg chg="del mod ord">
          <ac:chgData name="Nedved, Amanda," userId="S::anedved@cmh.edu::4dc724c7-12b2-4571-bff6-8ce799546fe4" providerId="AD" clId="Web-{A4E4CC2D-D523-7DD4-9237-7F4BB2890DFA}" dt="2019-10-20T21:09:28.519" v="3994"/>
          <ac:spMkLst>
            <pc:docMk/>
            <pc:sldMk cId="3185344907" sldId="288"/>
            <ac:spMk id="3" creationId="{F730CB78-06FB-4047-B78F-C9923CA0F02C}"/>
          </ac:spMkLst>
        </pc:spChg>
        <pc:spChg chg="add del mod ord">
          <ac:chgData name="Nedved, Amanda," userId="S::anedved@cmh.edu::4dc724c7-12b2-4571-bff6-8ce799546fe4" providerId="AD" clId="Web-{A4E4CC2D-D523-7DD4-9237-7F4BB2890DFA}" dt="2019-10-20T21:10:43.959" v="3997"/>
          <ac:spMkLst>
            <pc:docMk/>
            <pc:sldMk cId="3185344907" sldId="288"/>
            <ac:spMk id="4" creationId="{E231731A-ED7C-477F-8BD3-5C7CC606284A}"/>
          </ac:spMkLst>
        </pc:spChg>
        <pc:spChg chg="add mod">
          <ac:chgData name="Nedved, Amanda," userId="S::anedved@cmh.edu::4dc724c7-12b2-4571-bff6-8ce799546fe4" providerId="AD" clId="Web-{A4E4CC2D-D523-7DD4-9237-7F4BB2890DFA}" dt="2019-10-20T21:16:38.654" v="4125"/>
          <ac:spMkLst>
            <pc:docMk/>
            <pc:sldMk cId="3185344907" sldId="288"/>
            <ac:spMk id="11" creationId="{9A1C38BD-EBA4-471E-8A86-E07A44E50E1B}"/>
          </ac:spMkLst>
        </pc:spChg>
        <pc:spChg chg="add mod">
          <ac:chgData name="Nedved, Amanda," userId="S::anedved@cmh.edu::4dc724c7-12b2-4571-bff6-8ce799546fe4" providerId="AD" clId="Web-{A4E4CC2D-D523-7DD4-9237-7F4BB2890DFA}" dt="2019-10-20T21:17:08.373" v="4130" actId="14100"/>
          <ac:spMkLst>
            <pc:docMk/>
            <pc:sldMk cId="3185344907" sldId="288"/>
            <ac:spMk id="12" creationId="{1A2F42B8-4DE9-4CCE-8393-05E977AA5F53}"/>
          </ac:spMkLst>
        </pc:spChg>
        <pc:picChg chg="add mod ord">
          <ac:chgData name="Nedved, Amanda," userId="S::anedved@cmh.edu::4dc724c7-12b2-4571-bff6-8ce799546fe4" providerId="AD" clId="Web-{A4E4CC2D-D523-7DD4-9237-7F4BB2890DFA}" dt="2019-10-20T21:16:49.935" v="4128" actId="1076"/>
          <ac:picMkLst>
            <pc:docMk/>
            <pc:sldMk cId="3185344907" sldId="288"/>
            <ac:picMk id="5" creationId="{EF795B9B-5B07-41FE-BA4B-ECFD3648B1CD}"/>
          </ac:picMkLst>
        </pc:picChg>
        <pc:picChg chg="add mod ord">
          <ac:chgData name="Nedved, Amanda," userId="S::anedved@cmh.edu::4dc724c7-12b2-4571-bff6-8ce799546fe4" providerId="AD" clId="Web-{A4E4CC2D-D523-7DD4-9237-7F4BB2890DFA}" dt="2019-10-20T21:14:34.857" v="4007" actId="1076"/>
          <ac:picMkLst>
            <pc:docMk/>
            <pc:sldMk cId="3185344907" sldId="288"/>
            <ac:picMk id="7" creationId="{FFC29494-4D68-4139-814C-042DB7B11CA0}"/>
          </ac:picMkLst>
        </pc:picChg>
        <pc:picChg chg="add mod">
          <ac:chgData name="Nedved, Amanda," userId="S::anedved@cmh.edu::4dc724c7-12b2-4571-bff6-8ce799546fe4" providerId="AD" clId="Web-{A4E4CC2D-D523-7DD4-9237-7F4BB2890DFA}" dt="2019-10-20T21:14:23.326" v="4005" actId="1076"/>
          <ac:picMkLst>
            <pc:docMk/>
            <pc:sldMk cId="3185344907" sldId="288"/>
            <ac:picMk id="9" creationId="{FF9E4EEE-11BB-4926-B047-C25CBE4DA32E}"/>
          </ac:picMkLst>
        </pc:picChg>
      </pc:sldChg>
    </pc:docChg>
  </pc:docChgLst>
  <pc:docChgLst>
    <pc:chgData name="Nedved, Amanda," userId="S::anedved@cmh.edu::4dc724c7-12b2-4571-bff6-8ce799546fe4" providerId="AD" clId="Web-{94DB0913-A1B1-4EBB-D4CF-8B385CD7594F}"/>
    <pc:docChg chg="addSld delSld modSld sldOrd">
      <pc:chgData name="Nedved, Amanda," userId="S::anedved@cmh.edu::4dc724c7-12b2-4571-bff6-8ce799546fe4" providerId="AD" clId="Web-{94DB0913-A1B1-4EBB-D4CF-8B385CD7594F}" dt="2019-10-12T22:32:33.529" v="304"/>
      <pc:docMkLst>
        <pc:docMk/>
      </pc:docMkLst>
      <pc:sldChg chg="addSp delSp modSp mod ord setBg setClrOvrMap">
        <pc:chgData name="Nedved, Amanda," userId="S::anedved@cmh.edu::4dc724c7-12b2-4571-bff6-8ce799546fe4" providerId="AD" clId="Web-{94DB0913-A1B1-4EBB-D4CF-8B385CD7594F}" dt="2019-10-12T22:32:33.529" v="304"/>
        <pc:sldMkLst>
          <pc:docMk/>
          <pc:sldMk cId="1542528040" sldId="257"/>
        </pc:sldMkLst>
        <pc:spChg chg="mod">
          <ac:chgData name="Nedved, Amanda," userId="S::anedved@cmh.edu::4dc724c7-12b2-4571-bff6-8ce799546fe4" providerId="AD" clId="Web-{94DB0913-A1B1-4EBB-D4CF-8B385CD7594F}" dt="2019-10-12T22:04:23.215" v="101"/>
          <ac:spMkLst>
            <pc:docMk/>
            <pc:sldMk cId="1542528040" sldId="257"/>
            <ac:spMk id="2" creationId="{F97204A4-BBE6-474E-81A6-5FCC7D7130A0}"/>
          </ac:spMkLst>
        </pc:spChg>
        <pc:spChg chg="del mod">
          <ac:chgData name="Nedved, Amanda," userId="S::anedved@cmh.edu::4dc724c7-12b2-4571-bff6-8ce799546fe4" providerId="AD" clId="Web-{94DB0913-A1B1-4EBB-D4CF-8B385CD7594F}" dt="2019-10-12T22:03:45.637" v="94"/>
          <ac:spMkLst>
            <pc:docMk/>
            <pc:sldMk cId="1542528040" sldId="257"/>
            <ac:spMk id="3" creationId="{E6724513-7A33-48DA-9510-B95D7423A5E2}"/>
          </ac:spMkLst>
        </pc:spChg>
        <pc:spChg chg="add del">
          <ac:chgData name="Nedved, Amanda," userId="S::anedved@cmh.edu::4dc724c7-12b2-4571-bff6-8ce799546fe4" providerId="AD" clId="Web-{94DB0913-A1B1-4EBB-D4CF-8B385CD7594F}" dt="2019-10-12T22:04:14.340" v="98"/>
          <ac:spMkLst>
            <pc:docMk/>
            <pc:sldMk cId="1542528040" sldId="257"/>
            <ac:spMk id="6" creationId="{3B0DF90E-6BAD-4E82-8FDF-717C9A357378}"/>
          </ac:spMkLst>
        </pc:spChg>
        <pc:spChg chg="add del">
          <ac:chgData name="Nedved, Amanda," userId="S::anedved@cmh.edu::4dc724c7-12b2-4571-bff6-8ce799546fe4" providerId="AD" clId="Web-{94DB0913-A1B1-4EBB-D4CF-8B385CD7594F}" dt="2019-10-12T22:04:23.153" v="100"/>
          <ac:spMkLst>
            <pc:docMk/>
            <pc:sldMk cId="1542528040" sldId="257"/>
            <ac:spMk id="7" creationId="{42285737-90EE-47DC-AC80-8AE156B11969}"/>
          </ac:spMkLst>
        </pc:spChg>
        <pc:spChg chg="add del">
          <ac:chgData name="Nedved, Amanda," userId="S::anedved@cmh.edu::4dc724c7-12b2-4571-bff6-8ce799546fe4" providerId="AD" clId="Web-{94DB0913-A1B1-4EBB-D4CF-8B385CD7594F}" dt="2019-10-12T22:04:11.840" v="96"/>
          <ac:spMkLst>
            <pc:docMk/>
            <pc:sldMk cId="1542528040" sldId="257"/>
            <ac:spMk id="9" creationId="{46C2E80F-49A6-4372-B103-219D417A55ED}"/>
          </ac:spMkLst>
        </pc:spChg>
        <pc:spChg chg="add">
          <ac:chgData name="Nedved, Amanda," userId="S::anedved@cmh.edu::4dc724c7-12b2-4571-bff6-8ce799546fe4" providerId="AD" clId="Web-{94DB0913-A1B1-4EBB-D4CF-8B385CD7594F}" dt="2019-10-12T22:04:23.215" v="101"/>
          <ac:spMkLst>
            <pc:docMk/>
            <pc:sldMk cId="1542528040" sldId="257"/>
            <ac:spMk id="10" creationId="{46C2E80F-49A6-4372-B103-219D417A55ED}"/>
          </ac:spMkLst>
        </pc:spChg>
        <pc:spChg chg="add del">
          <ac:chgData name="Nedved, Amanda," userId="S::anedved@cmh.edu::4dc724c7-12b2-4571-bff6-8ce799546fe4" providerId="AD" clId="Web-{94DB0913-A1B1-4EBB-D4CF-8B385CD7594F}" dt="2019-10-12T22:04:14.340" v="98"/>
          <ac:spMkLst>
            <pc:docMk/>
            <pc:sldMk cId="1542528040" sldId="257"/>
            <ac:spMk id="11" creationId="{13DCC859-0434-4BB8-B6C5-09C88AE698FB}"/>
          </ac:spMkLst>
        </pc:spChg>
        <pc:spChg chg="add del">
          <ac:chgData name="Nedved, Amanda," userId="S::anedved@cmh.edu::4dc724c7-12b2-4571-bff6-8ce799546fe4" providerId="AD" clId="Web-{94DB0913-A1B1-4EBB-D4CF-8B385CD7594F}" dt="2019-10-12T22:04:14.340" v="98"/>
          <ac:spMkLst>
            <pc:docMk/>
            <pc:sldMk cId="1542528040" sldId="257"/>
            <ac:spMk id="13" creationId="{08E7ACFB-B791-4C23-8B17-013FEDC09A89}"/>
          </ac:spMkLst>
        </pc:spChg>
        <pc:grpChg chg="add del">
          <ac:chgData name="Nedved, Amanda," userId="S::anedved@cmh.edu::4dc724c7-12b2-4571-bff6-8ce799546fe4" providerId="AD" clId="Web-{94DB0913-A1B1-4EBB-D4CF-8B385CD7594F}" dt="2019-10-12T22:04:23.153" v="100"/>
          <ac:grpSpMkLst>
            <pc:docMk/>
            <pc:sldMk cId="1542528040" sldId="257"/>
            <ac:grpSpMk id="8" creationId="{B57BDC17-F1B3-455F-BBF1-680AA1F25C06}"/>
          </ac:grpSpMkLst>
        </pc:grpChg>
        <pc:graphicFrameChg chg="add mod modGraphic">
          <ac:chgData name="Nedved, Amanda," userId="S::anedved@cmh.edu::4dc724c7-12b2-4571-bff6-8ce799546fe4" providerId="AD" clId="Web-{94DB0913-A1B1-4EBB-D4CF-8B385CD7594F}" dt="2019-10-12T22:05:22.793" v="179" actId="20577"/>
          <ac:graphicFrameMkLst>
            <pc:docMk/>
            <pc:sldMk cId="1542528040" sldId="257"/>
            <ac:graphicFrameMk id="4" creationId="{F719CDC3-0AF9-421D-974A-2C411C54B361}"/>
          </ac:graphicFrameMkLst>
        </pc:graphicFrameChg>
      </pc:sldChg>
      <pc:sldChg chg="del">
        <pc:chgData name="Nedved, Amanda," userId="S::anedved@cmh.edu::4dc724c7-12b2-4571-bff6-8ce799546fe4" providerId="AD" clId="Web-{94DB0913-A1B1-4EBB-D4CF-8B385CD7594F}" dt="2019-10-12T22:05:42.141" v="200"/>
        <pc:sldMkLst>
          <pc:docMk/>
          <pc:sldMk cId="361281749" sldId="258"/>
        </pc:sldMkLst>
      </pc:sldChg>
      <pc:sldChg chg="modSp add replId">
        <pc:chgData name="Nedved, Amanda," userId="S::anedved@cmh.edu::4dc724c7-12b2-4571-bff6-8ce799546fe4" providerId="AD" clId="Web-{94DB0913-A1B1-4EBB-D4CF-8B385CD7594F}" dt="2019-10-12T22:12:16.143" v="303" actId="20577"/>
        <pc:sldMkLst>
          <pc:docMk/>
          <pc:sldMk cId="1477429015" sldId="262"/>
        </pc:sldMkLst>
        <pc:spChg chg="mod">
          <ac:chgData name="Nedved, Amanda," userId="S::anedved@cmh.edu::4dc724c7-12b2-4571-bff6-8ce799546fe4" providerId="AD" clId="Web-{94DB0913-A1B1-4EBB-D4CF-8B385CD7594F}" dt="2019-10-12T22:05:36.938" v="197" actId="20577"/>
          <ac:spMkLst>
            <pc:docMk/>
            <pc:sldMk cId="1477429015" sldId="262"/>
            <ac:spMk id="2" creationId="{F97204A4-BBE6-474E-81A6-5FCC7D7130A0}"/>
          </ac:spMkLst>
        </pc:spChg>
        <pc:graphicFrameChg chg="modGraphic">
          <ac:chgData name="Nedved, Amanda," userId="S::anedved@cmh.edu::4dc724c7-12b2-4571-bff6-8ce799546fe4" providerId="AD" clId="Web-{94DB0913-A1B1-4EBB-D4CF-8B385CD7594F}" dt="2019-10-12T22:12:16.143" v="303" actId="20577"/>
          <ac:graphicFrameMkLst>
            <pc:docMk/>
            <pc:sldMk cId="1477429015" sldId="262"/>
            <ac:graphicFrameMk id="4" creationId="{F719CDC3-0AF9-421D-974A-2C411C54B361}"/>
          </ac:graphicFrameMkLst>
        </pc:graphicFrameChg>
      </pc:sldChg>
    </pc:docChg>
  </pc:docChgLst>
  <pc:docChgLst>
    <pc:chgData name="Nedved, Amanda," userId="S::anedved@cmh.edu::4dc724c7-12b2-4571-bff6-8ce799546fe4" providerId="AD" clId="Web-{5D9B91D6-F5F9-EDDD-4F13-DDD947178D7A}"/>
    <pc:docChg chg="addSld delSld modSld sldOrd">
      <pc:chgData name="Nedved, Amanda," userId="S::anedved@cmh.edu::4dc724c7-12b2-4571-bff6-8ce799546fe4" providerId="AD" clId="Web-{5D9B91D6-F5F9-EDDD-4F13-DDD947178D7A}" dt="2019-10-14T01:27:38.084" v="2318" actId="14100"/>
      <pc:docMkLst>
        <pc:docMk/>
      </pc:docMkLst>
      <pc:sldChg chg="addSp delSp modSp mod setBg">
        <pc:chgData name="Nedved, Amanda," userId="S::anedved@cmh.edu::4dc724c7-12b2-4571-bff6-8ce799546fe4" providerId="AD" clId="Web-{5D9B91D6-F5F9-EDDD-4F13-DDD947178D7A}" dt="2019-10-14T00:32:10.146" v="19" actId="1076"/>
        <pc:sldMkLst>
          <pc:docMk/>
          <pc:sldMk cId="425456831" sldId="261"/>
        </pc:sldMkLst>
        <pc:spChg chg="mod">
          <ac:chgData name="Nedved, Amanda," userId="S::anedved@cmh.edu::4dc724c7-12b2-4571-bff6-8ce799546fe4" providerId="AD" clId="Web-{5D9B91D6-F5F9-EDDD-4F13-DDD947178D7A}" dt="2019-10-14T00:31:56.036" v="17"/>
          <ac:spMkLst>
            <pc:docMk/>
            <pc:sldMk cId="425456831" sldId="261"/>
            <ac:spMk id="2" creationId="{C315A8F3-A622-48F5-8FB4-489994997A50}"/>
          </ac:spMkLst>
        </pc:spChg>
        <pc:spChg chg="del">
          <ac:chgData name="Nedved, Amanda," userId="S::anedved@cmh.edu::4dc724c7-12b2-4571-bff6-8ce799546fe4" providerId="AD" clId="Web-{5D9B91D6-F5F9-EDDD-4F13-DDD947178D7A}" dt="2019-10-14T00:28:54.443" v="4"/>
          <ac:spMkLst>
            <pc:docMk/>
            <pc:sldMk cId="425456831" sldId="261"/>
            <ac:spMk id="3" creationId="{EE765C37-250E-4188-A5F7-E94B81567CB0}"/>
          </ac:spMkLst>
        </pc:spChg>
        <pc:spChg chg="add del">
          <ac:chgData name="Nedved, Amanda," userId="S::anedved@cmh.edu::4dc724c7-12b2-4571-bff6-8ce799546fe4" providerId="AD" clId="Web-{5D9B91D6-F5F9-EDDD-4F13-DDD947178D7A}" dt="2019-10-14T00:31:56.036" v="16"/>
          <ac:spMkLst>
            <pc:docMk/>
            <pc:sldMk cId="425456831" sldId="261"/>
            <ac:spMk id="8" creationId="{823AC064-BC96-4F32-8AE1-B2FD38754823}"/>
          </ac:spMkLst>
        </pc:spChg>
        <pc:spChg chg="add">
          <ac:chgData name="Nedved, Amanda," userId="S::anedved@cmh.edu::4dc724c7-12b2-4571-bff6-8ce799546fe4" providerId="AD" clId="Web-{5D9B91D6-F5F9-EDDD-4F13-DDD947178D7A}" dt="2019-10-14T00:31:56.036" v="17"/>
          <ac:spMkLst>
            <pc:docMk/>
            <pc:sldMk cId="425456831" sldId="261"/>
            <ac:spMk id="10" creationId="{AB45A142-4255-493C-8284-5D566C121B10}"/>
          </ac:spMkLst>
        </pc:spChg>
        <pc:spChg chg="add del">
          <ac:chgData name="Nedved, Amanda," userId="S::anedved@cmh.edu::4dc724c7-12b2-4571-bff6-8ce799546fe4" providerId="AD" clId="Web-{5D9B91D6-F5F9-EDDD-4F13-DDD947178D7A}" dt="2019-10-14T00:31:52.193" v="14"/>
          <ac:spMkLst>
            <pc:docMk/>
            <pc:sldMk cId="425456831" sldId="261"/>
            <ac:spMk id="11" creationId="{AB45A142-4255-493C-8284-5D566C121B10}"/>
          </ac:spMkLst>
        </pc:spChg>
        <pc:graphicFrameChg chg="add del mod modGraphic">
          <ac:chgData name="Nedved, Amanda," userId="S::anedved@cmh.edu::4dc724c7-12b2-4571-bff6-8ce799546fe4" providerId="AD" clId="Web-{5D9B91D6-F5F9-EDDD-4F13-DDD947178D7A}" dt="2019-10-14T00:30:43.052" v="11"/>
          <ac:graphicFrameMkLst>
            <pc:docMk/>
            <pc:sldMk cId="425456831" sldId="261"/>
            <ac:graphicFrameMk id="5" creationId="{3411B590-CA43-4853-85B4-AC74EF66A899}"/>
          </ac:graphicFrameMkLst>
        </pc:graphicFrameChg>
        <pc:picChg chg="add mod">
          <ac:chgData name="Nedved, Amanda," userId="S::anedved@cmh.edu::4dc724c7-12b2-4571-bff6-8ce799546fe4" providerId="AD" clId="Web-{5D9B91D6-F5F9-EDDD-4F13-DDD947178D7A}" dt="2019-10-14T00:32:10.146" v="19" actId="1076"/>
          <ac:picMkLst>
            <pc:docMk/>
            <pc:sldMk cId="425456831" sldId="261"/>
            <ac:picMk id="6" creationId="{FEABD509-27CE-43B1-81A0-4D5C3C86A783}"/>
          </ac:picMkLst>
        </pc:picChg>
        <pc:cxnChg chg="add del">
          <ac:chgData name="Nedved, Amanda," userId="S::anedved@cmh.edu::4dc724c7-12b2-4571-bff6-8ce799546fe4" providerId="AD" clId="Web-{5D9B91D6-F5F9-EDDD-4F13-DDD947178D7A}" dt="2019-10-14T00:31:56.036" v="16"/>
          <ac:cxnSpMkLst>
            <pc:docMk/>
            <pc:sldMk cId="425456831" sldId="261"/>
            <ac:cxnSpMk id="9" creationId="{7E7C77BC-7138-40B1-A15B-20F57A494629}"/>
          </ac:cxnSpMkLst>
        </pc:cxnChg>
        <pc:cxnChg chg="add">
          <ac:chgData name="Nedved, Amanda," userId="S::anedved@cmh.edu::4dc724c7-12b2-4571-bff6-8ce799546fe4" providerId="AD" clId="Web-{5D9B91D6-F5F9-EDDD-4F13-DDD947178D7A}" dt="2019-10-14T00:31:56.036" v="17"/>
          <ac:cxnSpMkLst>
            <pc:docMk/>
            <pc:sldMk cId="425456831" sldId="261"/>
            <ac:cxnSpMk id="12" creationId="{38FB9660-F42F-4313-BBC4-47C007FE484C}"/>
          </ac:cxnSpMkLst>
        </pc:cxnChg>
        <pc:cxnChg chg="add del">
          <ac:chgData name="Nedved, Amanda," userId="S::anedved@cmh.edu::4dc724c7-12b2-4571-bff6-8ce799546fe4" providerId="AD" clId="Web-{5D9B91D6-F5F9-EDDD-4F13-DDD947178D7A}" dt="2019-10-14T00:31:52.193" v="14"/>
          <ac:cxnSpMkLst>
            <pc:docMk/>
            <pc:sldMk cId="425456831" sldId="261"/>
            <ac:cxnSpMk id="13" creationId="{38FB9660-F42F-4313-BBC4-47C007FE484C}"/>
          </ac:cxnSpMkLst>
        </pc:cxnChg>
      </pc:sldChg>
      <pc:sldChg chg="modSp new">
        <pc:chgData name="Nedved, Amanda," userId="S::anedved@cmh.edu::4dc724c7-12b2-4571-bff6-8ce799546fe4" providerId="AD" clId="Web-{5D9B91D6-F5F9-EDDD-4F13-DDD947178D7A}" dt="2019-10-14T00:36:50.880" v="608" actId="20577"/>
        <pc:sldMkLst>
          <pc:docMk/>
          <pc:sldMk cId="2750657941" sldId="263"/>
        </pc:sldMkLst>
        <pc:spChg chg="mod">
          <ac:chgData name="Nedved, Amanda," userId="S::anedved@cmh.edu::4dc724c7-12b2-4571-bff6-8ce799546fe4" providerId="AD" clId="Web-{5D9B91D6-F5F9-EDDD-4F13-DDD947178D7A}" dt="2019-10-14T00:33:44.193" v="117" actId="20577"/>
          <ac:spMkLst>
            <pc:docMk/>
            <pc:sldMk cId="2750657941" sldId="263"/>
            <ac:spMk id="2" creationId="{B31828C9-2693-4ECE-B4CA-785B16EB9068}"/>
          </ac:spMkLst>
        </pc:spChg>
        <pc:spChg chg="mod">
          <ac:chgData name="Nedved, Amanda," userId="S::anedved@cmh.edu::4dc724c7-12b2-4571-bff6-8ce799546fe4" providerId="AD" clId="Web-{5D9B91D6-F5F9-EDDD-4F13-DDD947178D7A}" dt="2019-10-14T00:36:50.880" v="608" actId="20577"/>
          <ac:spMkLst>
            <pc:docMk/>
            <pc:sldMk cId="2750657941" sldId="263"/>
            <ac:spMk id="3" creationId="{A66AB19A-6503-421F-9B79-89531FA80445}"/>
          </ac:spMkLst>
        </pc:spChg>
      </pc:sldChg>
      <pc:sldChg chg="delSp add del ord">
        <pc:chgData name="Nedved, Amanda," userId="S::anedved@cmh.edu::4dc724c7-12b2-4571-bff6-8ce799546fe4" providerId="AD" clId="Web-{5D9B91D6-F5F9-EDDD-4F13-DDD947178D7A}" dt="2019-10-14T00:32:18.021" v="20"/>
        <pc:sldMkLst>
          <pc:docMk/>
          <pc:sldMk cId="3785637436" sldId="263"/>
        </pc:sldMkLst>
        <pc:spChg chg="del">
          <ac:chgData name="Nedved, Amanda," userId="S::anedved@cmh.edu::4dc724c7-12b2-4571-bff6-8ce799546fe4" providerId="AD" clId="Web-{5D9B91D6-F5F9-EDDD-4F13-DDD947178D7A}" dt="2019-10-14T00:27:33.755" v="1"/>
          <ac:spMkLst>
            <pc:docMk/>
            <pc:sldMk cId="3785637436" sldId="263"/>
            <ac:spMk id="4098" creationId="{784279E8-CE87-4EC3-BD46-3F733B738407}"/>
          </ac:spMkLst>
        </pc:spChg>
      </pc:sldChg>
      <pc:sldChg chg="addSp delSp modSp new mod setBg">
        <pc:chgData name="Nedved, Amanda," userId="S::anedved@cmh.edu::4dc724c7-12b2-4571-bff6-8ce799546fe4" providerId="AD" clId="Web-{5D9B91D6-F5F9-EDDD-4F13-DDD947178D7A}" dt="2019-10-14T00:42:14.537" v="938" actId="20577"/>
        <pc:sldMkLst>
          <pc:docMk/>
          <pc:sldMk cId="1759428826" sldId="264"/>
        </pc:sldMkLst>
        <pc:spChg chg="mod">
          <ac:chgData name="Nedved, Amanda," userId="S::anedved@cmh.edu::4dc724c7-12b2-4571-bff6-8ce799546fe4" providerId="AD" clId="Web-{5D9B91D6-F5F9-EDDD-4F13-DDD947178D7A}" dt="2019-10-14T00:40:33.709" v="896"/>
          <ac:spMkLst>
            <pc:docMk/>
            <pc:sldMk cId="1759428826" sldId="264"/>
            <ac:spMk id="2" creationId="{244BFB05-57BF-4229-BE61-F9715DCFC845}"/>
          </ac:spMkLst>
        </pc:spChg>
        <pc:spChg chg="del mod">
          <ac:chgData name="Nedved, Amanda," userId="S::anedved@cmh.edu::4dc724c7-12b2-4571-bff6-8ce799546fe4" providerId="AD" clId="Web-{5D9B91D6-F5F9-EDDD-4F13-DDD947178D7A}" dt="2019-10-14T00:39:57.177" v="893"/>
          <ac:spMkLst>
            <pc:docMk/>
            <pc:sldMk cId="1759428826" sldId="264"/>
            <ac:spMk id="3" creationId="{EE0773A1-A5C1-4157-BE1A-3D261FD9DAAA}"/>
          </ac:spMkLst>
        </pc:spChg>
        <pc:graphicFrameChg chg="add mod modGraphic">
          <ac:chgData name="Nedved, Amanda," userId="S::anedved@cmh.edu::4dc724c7-12b2-4571-bff6-8ce799546fe4" providerId="AD" clId="Web-{5D9B91D6-F5F9-EDDD-4F13-DDD947178D7A}" dt="2019-10-14T00:42:14.537" v="938" actId="20577"/>
          <ac:graphicFrameMkLst>
            <pc:docMk/>
            <pc:sldMk cId="1759428826" sldId="264"/>
            <ac:graphicFrameMk id="5" creationId="{FBBBB659-6D7B-4500-BA6B-0A2A8877E821}"/>
          </ac:graphicFrameMkLst>
        </pc:graphicFrameChg>
      </pc:sldChg>
      <pc:sldChg chg="modSp new ord">
        <pc:chgData name="Nedved, Amanda," userId="S::anedved@cmh.edu::4dc724c7-12b2-4571-bff6-8ce799546fe4" providerId="AD" clId="Web-{5D9B91D6-F5F9-EDDD-4F13-DDD947178D7A}" dt="2019-10-14T00:41:25.943" v="907" actId="20577"/>
        <pc:sldMkLst>
          <pc:docMk/>
          <pc:sldMk cId="740163312" sldId="265"/>
        </pc:sldMkLst>
        <pc:spChg chg="mod">
          <ac:chgData name="Nedved, Amanda," userId="S::anedved@cmh.edu::4dc724c7-12b2-4571-bff6-8ce799546fe4" providerId="AD" clId="Web-{5D9B91D6-F5F9-EDDD-4F13-DDD947178D7A}" dt="2019-10-14T00:41:25.943" v="907" actId="20577"/>
          <ac:spMkLst>
            <pc:docMk/>
            <pc:sldMk cId="740163312" sldId="265"/>
            <ac:spMk id="2" creationId="{A6622119-3E74-45F1-A9C9-C508475876A2}"/>
          </ac:spMkLst>
        </pc:spChg>
      </pc:sldChg>
      <pc:sldChg chg="addSp delSp modSp new mod setBg">
        <pc:chgData name="Nedved, Amanda," userId="S::anedved@cmh.edu::4dc724c7-12b2-4571-bff6-8ce799546fe4" providerId="AD" clId="Web-{5D9B91D6-F5F9-EDDD-4F13-DDD947178D7A}" dt="2019-10-14T00:45:32.630" v="1048" actId="14100"/>
        <pc:sldMkLst>
          <pc:docMk/>
          <pc:sldMk cId="3615969208" sldId="266"/>
        </pc:sldMkLst>
        <pc:spChg chg="mod">
          <ac:chgData name="Nedved, Amanda," userId="S::anedved@cmh.edu::4dc724c7-12b2-4571-bff6-8ce799546fe4" providerId="AD" clId="Web-{5D9B91D6-F5F9-EDDD-4F13-DDD947178D7A}" dt="2019-10-14T00:45:32.630" v="1048" actId="14100"/>
          <ac:spMkLst>
            <pc:docMk/>
            <pc:sldMk cId="3615969208" sldId="266"/>
            <ac:spMk id="2" creationId="{F78A00FA-702E-422D-B342-2E46A9E69286}"/>
          </ac:spMkLst>
        </pc:spChg>
        <pc:spChg chg="del">
          <ac:chgData name="Nedved, Amanda," userId="S::anedved@cmh.edu::4dc724c7-12b2-4571-bff6-8ce799546fe4" providerId="AD" clId="Web-{5D9B91D6-F5F9-EDDD-4F13-DDD947178D7A}" dt="2019-10-14T00:43:18.224" v="940"/>
          <ac:spMkLst>
            <pc:docMk/>
            <pc:sldMk cId="3615969208" sldId="266"/>
            <ac:spMk id="3" creationId="{EAE5E330-28B7-482C-86D7-68C5076C87E4}"/>
          </ac:spMkLst>
        </pc:spChg>
        <pc:spChg chg="add del">
          <ac:chgData name="Nedved, Amanda," userId="S::anedved@cmh.edu::4dc724c7-12b2-4571-bff6-8ce799546fe4" providerId="AD" clId="Web-{5D9B91D6-F5F9-EDDD-4F13-DDD947178D7A}" dt="2019-10-14T00:43:35.068" v="942"/>
          <ac:spMkLst>
            <pc:docMk/>
            <pc:sldMk cId="3615969208" sldId="266"/>
            <ac:spMk id="8" creationId="{471C5F23-994F-4CC8-95DE-10D9842EB06D}"/>
          </ac:spMkLst>
        </pc:spChg>
        <pc:spChg chg="add del">
          <ac:chgData name="Nedved, Amanda," userId="S::anedved@cmh.edu::4dc724c7-12b2-4571-bff6-8ce799546fe4" providerId="AD" clId="Web-{5D9B91D6-F5F9-EDDD-4F13-DDD947178D7A}" dt="2019-10-14T00:44:31.943" v="1031"/>
          <ac:spMkLst>
            <pc:docMk/>
            <pc:sldMk cId="3615969208" sldId="266"/>
            <ac:spMk id="9" creationId="{AB45A142-4255-493C-8284-5D566C121B10}"/>
          </ac:spMkLst>
        </pc:spChg>
        <pc:spChg chg="add">
          <ac:chgData name="Nedved, Amanda," userId="S::anedved@cmh.edu::4dc724c7-12b2-4571-bff6-8ce799546fe4" providerId="AD" clId="Web-{5D9B91D6-F5F9-EDDD-4F13-DDD947178D7A}" dt="2019-10-14T00:44:31.943" v="1031"/>
          <ac:spMkLst>
            <pc:docMk/>
            <pc:sldMk cId="3615969208" sldId="266"/>
            <ac:spMk id="16" creationId="{1707FC24-6981-43D9-B525-C7832BA22463}"/>
          </ac:spMkLst>
        </pc:spChg>
        <pc:picChg chg="add mod ord">
          <ac:chgData name="Nedved, Amanda," userId="S::anedved@cmh.edu::4dc724c7-12b2-4571-bff6-8ce799546fe4" providerId="AD" clId="Web-{5D9B91D6-F5F9-EDDD-4F13-DDD947178D7A}" dt="2019-10-14T00:43:35.084" v="943"/>
          <ac:picMkLst>
            <pc:docMk/>
            <pc:sldMk cId="3615969208" sldId="266"/>
            <ac:picMk id="4" creationId="{B8D98903-7F5C-40E3-AFA9-303C291F43B4}"/>
          </ac:picMkLst>
        </pc:picChg>
        <pc:cxnChg chg="add del">
          <ac:chgData name="Nedved, Amanda," userId="S::anedved@cmh.edu::4dc724c7-12b2-4571-bff6-8ce799546fe4" providerId="AD" clId="Web-{5D9B91D6-F5F9-EDDD-4F13-DDD947178D7A}" dt="2019-10-14T00:44:31.943" v="1031"/>
          <ac:cxnSpMkLst>
            <pc:docMk/>
            <pc:sldMk cId="3615969208" sldId="266"/>
            <ac:cxnSpMk id="11" creationId="{38FB9660-F42F-4313-BBC4-47C007FE484C}"/>
          </ac:cxnSpMkLst>
        </pc:cxnChg>
      </pc:sldChg>
      <pc:sldChg chg="modSp new">
        <pc:chgData name="Nedved, Amanda," userId="S::anedved@cmh.edu::4dc724c7-12b2-4571-bff6-8ce799546fe4" providerId="AD" clId="Web-{5D9B91D6-F5F9-EDDD-4F13-DDD947178D7A}" dt="2019-10-14T00:49:12.381" v="1078" actId="20577"/>
        <pc:sldMkLst>
          <pc:docMk/>
          <pc:sldMk cId="4218672511" sldId="267"/>
        </pc:sldMkLst>
        <pc:spChg chg="mod">
          <ac:chgData name="Nedved, Amanda," userId="S::anedved@cmh.edu::4dc724c7-12b2-4571-bff6-8ce799546fe4" providerId="AD" clId="Web-{5D9B91D6-F5F9-EDDD-4F13-DDD947178D7A}" dt="2019-10-14T00:47:43.755" v="1052" actId="20577"/>
          <ac:spMkLst>
            <pc:docMk/>
            <pc:sldMk cId="4218672511" sldId="267"/>
            <ac:spMk id="2" creationId="{E9ED5104-A929-4F6F-AECC-BAAF02F15010}"/>
          </ac:spMkLst>
        </pc:spChg>
        <pc:spChg chg="mod">
          <ac:chgData name="Nedved, Amanda," userId="S::anedved@cmh.edu::4dc724c7-12b2-4571-bff6-8ce799546fe4" providerId="AD" clId="Web-{5D9B91D6-F5F9-EDDD-4F13-DDD947178D7A}" dt="2019-10-14T00:49:12.381" v="1078" actId="20577"/>
          <ac:spMkLst>
            <pc:docMk/>
            <pc:sldMk cId="4218672511" sldId="267"/>
            <ac:spMk id="3" creationId="{F6E9F53C-C08E-4C6A-8144-26BF2F5E52DB}"/>
          </ac:spMkLst>
        </pc:spChg>
      </pc:sldChg>
      <pc:sldChg chg="modSp new">
        <pc:chgData name="Nedved, Amanda," userId="S::anedved@cmh.edu::4dc724c7-12b2-4571-bff6-8ce799546fe4" providerId="AD" clId="Web-{5D9B91D6-F5F9-EDDD-4F13-DDD947178D7A}" dt="2019-10-14T00:55:42.709" v="1968" actId="20577"/>
        <pc:sldMkLst>
          <pc:docMk/>
          <pc:sldMk cId="1874100824" sldId="268"/>
        </pc:sldMkLst>
        <pc:spChg chg="mod">
          <ac:chgData name="Nedved, Amanda," userId="S::anedved@cmh.edu::4dc724c7-12b2-4571-bff6-8ce799546fe4" providerId="AD" clId="Web-{5D9B91D6-F5F9-EDDD-4F13-DDD947178D7A}" dt="2019-10-14T00:49:49.990" v="1116" actId="20577"/>
          <ac:spMkLst>
            <pc:docMk/>
            <pc:sldMk cId="1874100824" sldId="268"/>
            <ac:spMk id="2" creationId="{1D8EC9B7-7B07-4E04-B78D-1474564845F6}"/>
          </ac:spMkLst>
        </pc:spChg>
        <pc:spChg chg="mod">
          <ac:chgData name="Nedved, Amanda," userId="S::anedved@cmh.edu::4dc724c7-12b2-4571-bff6-8ce799546fe4" providerId="AD" clId="Web-{5D9B91D6-F5F9-EDDD-4F13-DDD947178D7A}" dt="2019-10-14T00:55:42.709" v="1968" actId="20577"/>
          <ac:spMkLst>
            <pc:docMk/>
            <pc:sldMk cId="1874100824" sldId="268"/>
            <ac:spMk id="3" creationId="{A20BCE48-3D13-4D82-AED5-ADB8B7BA42E3}"/>
          </ac:spMkLst>
        </pc:spChg>
      </pc:sldChg>
      <pc:sldChg chg="addSp delSp modSp new del mod setBg">
        <pc:chgData name="Nedved, Amanda," userId="S::anedved@cmh.edu::4dc724c7-12b2-4571-bff6-8ce799546fe4" providerId="AD" clId="Web-{5D9B91D6-F5F9-EDDD-4F13-DDD947178D7A}" dt="2019-10-14T01:00:45.693" v="1975"/>
        <pc:sldMkLst>
          <pc:docMk/>
          <pc:sldMk cId="1284770359" sldId="269"/>
        </pc:sldMkLst>
        <pc:spChg chg="del mod ord">
          <ac:chgData name="Nedved, Amanda," userId="S::anedved@cmh.edu::4dc724c7-12b2-4571-bff6-8ce799546fe4" providerId="AD" clId="Web-{5D9B91D6-F5F9-EDDD-4F13-DDD947178D7A}" dt="2019-10-14T01:00:38.287" v="1973"/>
          <ac:spMkLst>
            <pc:docMk/>
            <pc:sldMk cId="1284770359" sldId="269"/>
            <ac:spMk id="2" creationId="{3E379AA2-7311-476A-830E-E538078B87B1}"/>
          </ac:spMkLst>
        </pc:spChg>
        <pc:spChg chg="del">
          <ac:chgData name="Nedved, Amanda," userId="S::anedved@cmh.edu::4dc724c7-12b2-4571-bff6-8ce799546fe4" providerId="AD" clId="Web-{5D9B91D6-F5F9-EDDD-4F13-DDD947178D7A}" dt="2019-10-14T01:00:14.240" v="1971"/>
          <ac:spMkLst>
            <pc:docMk/>
            <pc:sldMk cId="1284770359" sldId="269"/>
            <ac:spMk id="3" creationId="{6A8694A0-83E6-41FC-88CF-39EED0430951}"/>
          </ac:spMkLst>
        </pc:spChg>
        <pc:spChg chg="add del">
          <ac:chgData name="Nedved, Amanda," userId="S::anedved@cmh.edu::4dc724c7-12b2-4571-bff6-8ce799546fe4" providerId="AD" clId="Web-{5D9B91D6-F5F9-EDDD-4F13-DDD947178D7A}" dt="2019-10-14T01:00:41.349" v="1974"/>
          <ac:spMkLst>
            <pc:docMk/>
            <pc:sldMk cId="1284770359" sldId="269"/>
            <ac:spMk id="8" creationId="{7F6DAA52-5366-4587-853D-E50654332C9A}"/>
          </ac:spMkLst>
        </pc:spChg>
        <pc:spChg chg="add">
          <ac:chgData name="Nedved, Amanda," userId="S::anedved@cmh.edu::4dc724c7-12b2-4571-bff6-8ce799546fe4" providerId="AD" clId="Web-{5D9B91D6-F5F9-EDDD-4F13-DDD947178D7A}" dt="2019-10-14T01:00:25.099" v="1972"/>
          <ac:spMkLst>
            <pc:docMk/>
            <pc:sldMk cId="1284770359" sldId="269"/>
            <ac:spMk id="11" creationId="{3CD9DF72-87A3-404E-A828-84CBF11A8303}"/>
          </ac:spMkLst>
        </pc:spChg>
        <pc:picChg chg="add mod ord">
          <ac:chgData name="Nedved, Amanda," userId="S::anedved@cmh.edu::4dc724c7-12b2-4571-bff6-8ce799546fe4" providerId="AD" clId="Web-{5D9B91D6-F5F9-EDDD-4F13-DDD947178D7A}" dt="2019-10-14T01:00:25.099" v="1972"/>
          <ac:picMkLst>
            <pc:docMk/>
            <pc:sldMk cId="1284770359" sldId="269"/>
            <ac:picMk id="4" creationId="{F55AF19F-09F9-4A25-B7B8-7710843CCE07}"/>
          </ac:picMkLst>
        </pc:picChg>
        <pc:cxnChg chg="add">
          <ac:chgData name="Nedved, Amanda," userId="S::anedved@cmh.edu::4dc724c7-12b2-4571-bff6-8ce799546fe4" providerId="AD" clId="Web-{5D9B91D6-F5F9-EDDD-4F13-DDD947178D7A}" dt="2019-10-14T01:00:25.099" v="1972"/>
          <ac:cxnSpMkLst>
            <pc:docMk/>
            <pc:sldMk cId="1284770359" sldId="269"/>
            <ac:cxnSpMk id="13" creationId="{20E3A342-4D61-4E3F-AF90-1AB42AEB96CC}"/>
          </ac:cxnSpMkLst>
        </pc:cxnChg>
      </pc:sldChg>
      <pc:sldChg chg="addSp delSp modSp new mod setBg">
        <pc:chgData name="Nedved, Amanda," userId="S::anedved@cmh.edu::4dc724c7-12b2-4571-bff6-8ce799546fe4" providerId="AD" clId="Web-{5D9B91D6-F5F9-EDDD-4F13-DDD947178D7A}" dt="2019-10-14T01:02:49.256" v="2019"/>
        <pc:sldMkLst>
          <pc:docMk/>
          <pc:sldMk cId="3830240075" sldId="269"/>
        </pc:sldMkLst>
        <pc:spChg chg="mod">
          <ac:chgData name="Nedved, Amanda," userId="S::anedved@cmh.edu::4dc724c7-12b2-4571-bff6-8ce799546fe4" providerId="AD" clId="Web-{5D9B91D6-F5F9-EDDD-4F13-DDD947178D7A}" dt="2019-10-14T01:02:49.256" v="2019"/>
          <ac:spMkLst>
            <pc:docMk/>
            <pc:sldMk cId="3830240075" sldId="269"/>
            <ac:spMk id="2" creationId="{64E9EB1A-C96C-454F-94A2-04F7C5DDD3C2}"/>
          </ac:spMkLst>
        </pc:spChg>
        <pc:spChg chg="del">
          <ac:chgData name="Nedved, Amanda," userId="S::anedved@cmh.edu::4dc724c7-12b2-4571-bff6-8ce799546fe4" providerId="AD" clId="Web-{5D9B91D6-F5F9-EDDD-4F13-DDD947178D7A}" dt="2019-10-14T01:01:34.256" v="2010"/>
          <ac:spMkLst>
            <pc:docMk/>
            <pc:sldMk cId="3830240075" sldId="269"/>
            <ac:spMk id="3" creationId="{85DB03FF-1A0C-4518-A7ED-C1F5581BC5D5}"/>
          </ac:spMkLst>
        </pc:spChg>
        <pc:spChg chg="add">
          <ac:chgData name="Nedved, Amanda," userId="S::anedved@cmh.edu::4dc724c7-12b2-4571-bff6-8ce799546fe4" providerId="AD" clId="Web-{5D9B91D6-F5F9-EDDD-4F13-DDD947178D7A}" dt="2019-10-14T01:02:49.256" v="2019"/>
          <ac:spMkLst>
            <pc:docMk/>
            <pc:sldMk cId="3830240075" sldId="269"/>
            <ac:spMk id="13" creationId="{A4AC5506-6312-4701-8D3C-40187889A947}"/>
          </ac:spMkLst>
        </pc:spChg>
        <pc:picChg chg="add mod">
          <ac:chgData name="Nedved, Amanda," userId="S::anedved@cmh.edu::4dc724c7-12b2-4571-bff6-8ce799546fe4" providerId="AD" clId="Web-{5D9B91D6-F5F9-EDDD-4F13-DDD947178D7A}" dt="2019-10-14T01:02:49.256" v="2019"/>
          <ac:picMkLst>
            <pc:docMk/>
            <pc:sldMk cId="3830240075" sldId="269"/>
            <ac:picMk id="4" creationId="{AAADEA12-7CED-47DA-91DB-1811B071D261}"/>
          </ac:picMkLst>
        </pc:picChg>
        <pc:picChg chg="add mod">
          <ac:chgData name="Nedved, Amanda," userId="S::anedved@cmh.edu::4dc724c7-12b2-4571-bff6-8ce799546fe4" providerId="AD" clId="Web-{5D9B91D6-F5F9-EDDD-4F13-DDD947178D7A}" dt="2019-10-14T01:02:49.256" v="2019"/>
          <ac:picMkLst>
            <pc:docMk/>
            <pc:sldMk cId="3830240075" sldId="269"/>
            <ac:picMk id="6" creationId="{0DFFDA6E-1C3E-481F-BBB4-34A7A980DEAD}"/>
          </ac:picMkLst>
        </pc:picChg>
        <pc:picChg chg="add mod">
          <ac:chgData name="Nedved, Amanda," userId="S::anedved@cmh.edu::4dc724c7-12b2-4571-bff6-8ce799546fe4" providerId="AD" clId="Web-{5D9B91D6-F5F9-EDDD-4F13-DDD947178D7A}" dt="2019-10-14T01:02:49.256" v="2019"/>
          <ac:picMkLst>
            <pc:docMk/>
            <pc:sldMk cId="3830240075" sldId="269"/>
            <ac:picMk id="8" creationId="{6151EB8E-7F2C-4D88-9FFA-8DFDED4FAF2B}"/>
          </ac:picMkLst>
        </pc:picChg>
      </pc:sldChg>
      <pc:sldChg chg="addSp delSp modSp new">
        <pc:chgData name="Nedved, Amanda," userId="S::anedved@cmh.edu::4dc724c7-12b2-4571-bff6-8ce799546fe4" providerId="AD" clId="Web-{5D9B91D6-F5F9-EDDD-4F13-DDD947178D7A}" dt="2019-10-14T01:10:12.693" v="2069" actId="1076"/>
        <pc:sldMkLst>
          <pc:docMk/>
          <pc:sldMk cId="228094702" sldId="270"/>
        </pc:sldMkLst>
        <pc:spChg chg="mod">
          <ac:chgData name="Nedved, Amanda," userId="S::anedved@cmh.edu::4dc724c7-12b2-4571-bff6-8ce799546fe4" providerId="AD" clId="Web-{5D9B91D6-F5F9-EDDD-4F13-DDD947178D7A}" dt="2019-10-14T01:08:21.943" v="2060" actId="20577"/>
          <ac:spMkLst>
            <pc:docMk/>
            <pc:sldMk cId="228094702" sldId="270"/>
            <ac:spMk id="2" creationId="{BE2B8E49-DA55-4240-A9DD-3DD4A26D1824}"/>
          </ac:spMkLst>
        </pc:spChg>
        <pc:spChg chg="del mod">
          <ac:chgData name="Nedved, Amanda," userId="S::anedved@cmh.edu::4dc724c7-12b2-4571-bff6-8ce799546fe4" providerId="AD" clId="Web-{5D9B91D6-F5F9-EDDD-4F13-DDD947178D7A}" dt="2019-10-14T01:04:46.568" v="2038"/>
          <ac:spMkLst>
            <pc:docMk/>
            <pc:sldMk cId="228094702" sldId="270"/>
            <ac:spMk id="3" creationId="{ADF97B78-BFCE-4E91-B691-B4D2DCE75FF7}"/>
          </ac:spMkLst>
        </pc:spChg>
        <pc:spChg chg="add del mod">
          <ac:chgData name="Nedved, Amanda," userId="S::anedved@cmh.edu::4dc724c7-12b2-4571-bff6-8ce799546fe4" providerId="AD" clId="Web-{5D9B91D6-F5F9-EDDD-4F13-DDD947178D7A}" dt="2019-10-14T01:04:50.568" v="2039"/>
          <ac:spMkLst>
            <pc:docMk/>
            <pc:sldMk cId="228094702" sldId="270"/>
            <ac:spMk id="5" creationId="{E1C05083-77C7-4B48-BE0E-4A9297FAC6BC}"/>
          </ac:spMkLst>
        </pc:spChg>
        <pc:spChg chg="add mod">
          <ac:chgData name="Nedved, Amanda," userId="S::anedved@cmh.edu::4dc724c7-12b2-4571-bff6-8ce799546fe4" providerId="AD" clId="Web-{5D9B91D6-F5F9-EDDD-4F13-DDD947178D7A}" dt="2019-10-14T01:10:02.834" v="2068" actId="14100"/>
          <ac:spMkLst>
            <pc:docMk/>
            <pc:sldMk cId="228094702" sldId="270"/>
            <ac:spMk id="6" creationId="{2C710C8D-1169-4F5A-B091-E085CA502C69}"/>
          </ac:spMkLst>
        </pc:spChg>
        <pc:picChg chg="add mod">
          <ac:chgData name="Nedved, Amanda," userId="S::anedved@cmh.edu::4dc724c7-12b2-4571-bff6-8ce799546fe4" providerId="AD" clId="Web-{5D9B91D6-F5F9-EDDD-4F13-DDD947178D7A}" dt="2019-10-14T01:10:12.693" v="2069" actId="1076"/>
          <ac:picMkLst>
            <pc:docMk/>
            <pc:sldMk cId="228094702" sldId="270"/>
            <ac:picMk id="7" creationId="{A42939F9-B438-4BCE-8CF3-6B5327895158}"/>
          </ac:picMkLst>
        </pc:picChg>
      </pc:sldChg>
      <pc:sldChg chg="addSp delSp modSp new mod setBg setClrOvrMap">
        <pc:chgData name="Nedved, Amanda," userId="S::anedved@cmh.edu::4dc724c7-12b2-4571-bff6-8ce799546fe4" providerId="AD" clId="Web-{5D9B91D6-F5F9-EDDD-4F13-DDD947178D7A}" dt="2019-10-14T01:22:43.803" v="2260" actId="1076"/>
        <pc:sldMkLst>
          <pc:docMk/>
          <pc:sldMk cId="1536227715" sldId="271"/>
        </pc:sldMkLst>
        <pc:spChg chg="del mod ord">
          <ac:chgData name="Nedved, Amanda," userId="S::anedved@cmh.edu::4dc724c7-12b2-4571-bff6-8ce799546fe4" providerId="AD" clId="Web-{5D9B91D6-F5F9-EDDD-4F13-DDD947178D7A}" dt="2019-10-14T01:12:07.787" v="2076"/>
          <ac:spMkLst>
            <pc:docMk/>
            <pc:sldMk cId="1536227715" sldId="271"/>
            <ac:spMk id="2" creationId="{FAB1E7FC-9E94-440A-8DBD-07988E5FFE66}"/>
          </ac:spMkLst>
        </pc:spChg>
        <pc:spChg chg="del">
          <ac:chgData name="Nedved, Amanda," userId="S::anedved@cmh.edu::4dc724c7-12b2-4571-bff6-8ce799546fe4" providerId="AD" clId="Web-{5D9B91D6-F5F9-EDDD-4F13-DDD947178D7A}" dt="2019-10-14T01:11:21.162" v="2071"/>
          <ac:spMkLst>
            <pc:docMk/>
            <pc:sldMk cId="1536227715" sldId="271"/>
            <ac:spMk id="3" creationId="{216AAC28-994C-4EC0-87D2-C67E74358FD4}"/>
          </ac:spMkLst>
        </pc:spChg>
        <pc:spChg chg="add mod">
          <ac:chgData name="Nedved, Amanda," userId="S::anedved@cmh.edu::4dc724c7-12b2-4571-bff6-8ce799546fe4" providerId="AD" clId="Web-{5D9B91D6-F5F9-EDDD-4F13-DDD947178D7A}" dt="2019-10-14T01:15:32.334" v="2208" actId="14100"/>
          <ac:spMkLst>
            <pc:docMk/>
            <pc:sldMk cId="1536227715" sldId="271"/>
            <ac:spMk id="8" creationId="{9136BED3-155B-402E-8C3D-CA24C04BB755}"/>
          </ac:spMkLst>
        </pc:spChg>
        <pc:picChg chg="add mod ord">
          <ac:chgData name="Nedved, Amanda," userId="S::anedved@cmh.edu::4dc724c7-12b2-4571-bff6-8ce799546fe4" providerId="AD" clId="Web-{5D9B91D6-F5F9-EDDD-4F13-DDD947178D7A}" dt="2019-10-14T01:13:23.990" v="2083" actId="1076"/>
          <ac:picMkLst>
            <pc:docMk/>
            <pc:sldMk cId="1536227715" sldId="271"/>
            <ac:picMk id="4" creationId="{511CDD01-ECEC-44A9-B596-7AD18109C257}"/>
          </ac:picMkLst>
        </pc:picChg>
        <pc:picChg chg="add mod">
          <ac:chgData name="Nedved, Amanda," userId="S::anedved@cmh.edu::4dc724c7-12b2-4571-bff6-8ce799546fe4" providerId="AD" clId="Web-{5D9B91D6-F5F9-EDDD-4F13-DDD947178D7A}" dt="2019-10-14T01:22:43.803" v="2260" actId="1076"/>
          <ac:picMkLst>
            <pc:docMk/>
            <pc:sldMk cId="1536227715" sldId="271"/>
            <ac:picMk id="6" creationId="{D8AB905D-8183-458A-8198-13A412090697}"/>
          </ac:picMkLst>
        </pc:picChg>
      </pc:sldChg>
      <pc:sldChg chg="addSp delSp modSp new mod setBg">
        <pc:chgData name="Nedved, Amanda," userId="S::anedved@cmh.edu::4dc724c7-12b2-4571-bff6-8ce799546fe4" providerId="AD" clId="Web-{5D9B91D6-F5F9-EDDD-4F13-DDD947178D7A}" dt="2019-10-14T01:19:07.725" v="2240"/>
        <pc:sldMkLst>
          <pc:docMk/>
          <pc:sldMk cId="2020542085" sldId="272"/>
        </pc:sldMkLst>
        <pc:spChg chg="mod">
          <ac:chgData name="Nedved, Amanda," userId="S::anedved@cmh.edu::4dc724c7-12b2-4571-bff6-8ce799546fe4" providerId="AD" clId="Web-{5D9B91D6-F5F9-EDDD-4F13-DDD947178D7A}" dt="2019-10-14T01:19:07.725" v="2240"/>
          <ac:spMkLst>
            <pc:docMk/>
            <pc:sldMk cId="2020542085" sldId="272"/>
            <ac:spMk id="2" creationId="{165315DF-1A03-4F04-B21F-4CC227A879FF}"/>
          </ac:spMkLst>
        </pc:spChg>
        <pc:spChg chg="del">
          <ac:chgData name="Nedved, Amanda," userId="S::anedved@cmh.edu::4dc724c7-12b2-4571-bff6-8ce799546fe4" providerId="AD" clId="Web-{5D9B91D6-F5F9-EDDD-4F13-DDD947178D7A}" dt="2019-10-14T01:16:51.850" v="2210"/>
          <ac:spMkLst>
            <pc:docMk/>
            <pc:sldMk cId="2020542085" sldId="272"/>
            <ac:spMk id="3" creationId="{CDCC5923-3315-41FE-9A2C-5BD8FDD9FC77}"/>
          </ac:spMkLst>
        </pc:spChg>
        <pc:spChg chg="add del">
          <ac:chgData name="Nedved, Amanda," userId="S::anedved@cmh.edu::4dc724c7-12b2-4571-bff6-8ce799546fe4" providerId="AD" clId="Web-{5D9B91D6-F5F9-EDDD-4F13-DDD947178D7A}" dt="2019-10-14T01:19:07.725" v="2240"/>
          <ac:spMkLst>
            <pc:docMk/>
            <pc:sldMk cId="2020542085" sldId="272"/>
            <ac:spMk id="15" creationId="{823AC064-BC96-4F32-8AE1-B2FD38754823}"/>
          </ac:spMkLst>
        </pc:spChg>
        <pc:picChg chg="add mod ord">
          <ac:chgData name="Nedved, Amanda," userId="S::anedved@cmh.edu::4dc724c7-12b2-4571-bff6-8ce799546fe4" providerId="AD" clId="Web-{5D9B91D6-F5F9-EDDD-4F13-DDD947178D7A}" dt="2019-10-14T01:19:07.725" v="2240"/>
          <ac:picMkLst>
            <pc:docMk/>
            <pc:sldMk cId="2020542085" sldId="272"/>
            <ac:picMk id="4" creationId="{7EC8DB23-97B0-48E3-B140-C44DD7111DA0}"/>
          </ac:picMkLst>
        </pc:picChg>
        <pc:picChg chg="add del mod">
          <ac:chgData name="Nedved, Amanda," userId="S::anedved@cmh.edu::4dc724c7-12b2-4571-bff6-8ce799546fe4" providerId="AD" clId="Web-{5D9B91D6-F5F9-EDDD-4F13-DDD947178D7A}" dt="2019-10-14T01:18:05.006" v="2234"/>
          <ac:picMkLst>
            <pc:docMk/>
            <pc:sldMk cId="2020542085" sldId="272"/>
            <ac:picMk id="6" creationId="{8E41716C-387B-459E-8F81-C640107C7CF0}"/>
          </ac:picMkLst>
        </pc:picChg>
        <pc:picChg chg="add mod">
          <ac:chgData name="Nedved, Amanda," userId="S::anedved@cmh.edu::4dc724c7-12b2-4571-bff6-8ce799546fe4" providerId="AD" clId="Web-{5D9B91D6-F5F9-EDDD-4F13-DDD947178D7A}" dt="2019-10-14T01:19:07.725" v="2240"/>
          <ac:picMkLst>
            <pc:docMk/>
            <pc:sldMk cId="2020542085" sldId="272"/>
            <ac:picMk id="8" creationId="{9A92416B-45FA-4CA0-8B2D-634CE467C782}"/>
          </ac:picMkLst>
        </pc:picChg>
        <pc:cxnChg chg="add del">
          <ac:chgData name="Nedved, Amanda," userId="S::anedved@cmh.edu::4dc724c7-12b2-4571-bff6-8ce799546fe4" providerId="AD" clId="Web-{5D9B91D6-F5F9-EDDD-4F13-DDD947178D7A}" dt="2019-10-14T01:19:07.725" v="2240"/>
          <ac:cxnSpMkLst>
            <pc:docMk/>
            <pc:sldMk cId="2020542085" sldId="272"/>
            <ac:cxnSpMk id="13" creationId="{DB146403-F3D6-484B-B2ED-97F9565D0370}"/>
          </ac:cxnSpMkLst>
        </pc:cxnChg>
        <pc:cxnChg chg="add del">
          <ac:chgData name="Nedved, Amanda," userId="S::anedved@cmh.edu::4dc724c7-12b2-4571-bff6-8ce799546fe4" providerId="AD" clId="Web-{5D9B91D6-F5F9-EDDD-4F13-DDD947178D7A}" dt="2019-10-14T01:19:07.725" v="2240"/>
          <ac:cxnSpMkLst>
            <pc:docMk/>
            <pc:sldMk cId="2020542085" sldId="272"/>
            <ac:cxnSpMk id="17" creationId="{7E7C77BC-7138-40B1-A15B-20F57A494629}"/>
          </ac:cxnSpMkLst>
        </pc:cxnChg>
      </pc:sldChg>
      <pc:sldChg chg="addSp delSp modSp new">
        <pc:chgData name="Nedved, Amanda," userId="S::anedved@cmh.edu::4dc724c7-12b2-4571-bff6-8ce799546fe4" providerId="AD" clId="Web-{5D9B91D6-F5F9-EDDD-4F13-DDD947178D7A}" dt="2019-10-14T01:21:30.444" v="2253" actId="1076"/>
        <pc:sldMkLst>
          <pc:docMk/>
          <pc:sldMk cId="2946780090" sldId="273"/>
        </pc:sldMkLst>
        <pc:spChg chg="del">
          <ac:chgData name="Nedved, Amanda," userId="S::anedved@cmh.edu::4dc724c7-12b2-4571-bff6-8ce799546fe4" providerId="AD" clId="Web-{5D9B91D6-F5F9-EDDD-4F13-DDD947178D7A}" dt="2019-10-14T01:20:05.850" v="2242"/>
          <ac:spMkLst>
            <pc:docMk/>
            <pc:sldMk cId="2946780090" sldId="273"/>
            <ac:spMk id="2" creationId="{93BC2913-5820-4558-A6EE-3AFEAE4A2398}"/>
          </ac:spMkLst>
        </pc:spChg>
        <pc:spChg chg="del">
          <ac:chgData name="Nedved, Amanda," userId="S::anedved@cmh.edu::4dc724c7-12b2-4571-bff6-8ce799546fe4" providerId="AD" clId="Web-{5D9B91D6-F5F9-EDDD-4F13-DDD947178D7A}" dt="2019-10-14T01:20:08.365" v="2243"/>
          <ac:spMkLst>
            <pc:docMk/>
            <pc:sldMk cId="2946780090" sldId="273"/>
            <ac:spMk id="3" creationId="{1C8B366E-53F3-42DE-BEDA-0A97789BA62D}"/>
          </ac:spMkLst>
        </pc:spChg>
        <pc:picChg chg="add mod">
          <ac:chgData name="Nedved, Amanda," userId="S::anedved@cmh.edu::4dc724c7-12b2-4571-bff6-8ce799546fe4" providerId="AD" clId="Web-{5D9B91D6-F5F9-EDDD-4F13-DDD947178D7A}" dt="2019-10-14T01:20:22.537" v="2247" actId="1076"/>
          <ac:picMkLst>
            <pc:docMk/>
            <pc:sldMk cId="2946780090" sldId="273"/>
            <ac:picMk id="4" creationId="{7880CD2C-3D6F-4DBC-81A1-B96546E49684}"/>
          </ac:picMkLst>
        </pc:picChg>
        <pc:picChg chg="add mod">
          <ac:chgData name="Nedved, Amanda," userId="S::anedved@cmh.edu::4dc724c7-12b2-4571-bff6-8ce799546fe4" providerId="AD" clId="Web-{5D9B91D6-F5F9-EDDD-4F13-DDD947178D7A}" dt="2019-10-14T01:21:30.444" v="2253" actId="1076"/>
          <ac:picMkLst>
            <pc:docMk/>
            <pc:sldMk cId="2946780090" sldId="273"/>
            <ac:picMk id="6" creationId="{D811FABA-854E-4E75-9207-910B36D734F6}"/>
          </ac:picMkLst>
        </pc:picChg>
      </pc:sldChg>
      <pc:sldChg chg="addSp delSp modSp new">
        <pc:chgData name="Nedved, Amanda," userId="S::anedved@cmh.edu::4dc724c7-12b2-4571-bff6-8ce799546fe4" providerId="AD" clId="Web-{5D9B91D6-F5F9-EDDD-4F13-DDD947178D7A}" dt="2019-10-14T01:27:38.084" v="2318" actId="14100"/>
        <pc:sldMkLst>
          <pc:docMk/>
          <pc:sldMk cId="4000893388" sldId="274"/>
        </pc:sldMkLst>
        <pc:spChg chg="mod">
          <ac:chgData name="Nedved, Amanda," userId="S::anedved@cmh.edu::4dc724c7-12b2-4571-bff6-8ce799546fe4" providerId="AD" clId="Web-{5D9B91D6-F5F9-EDDD-4F13-DDD947178D7A}" dt="2019-10-14T01:22:26.819" v="2257" actId="20577"/>
          <ac:spMkLst>
            <pc:docMk/>
            <pc:sldMk cId="4000893388" sldId="274"/>
            <ac:spMk id="2" creationId="{A7F292C5-4A00-4EB7-8FA3-CE936119976E}"/>
          </ac:spMkLst>
        </pc:spChg>
        <pc:spChg chg="del">
          <ac:chgData name="Nedved, Amanda," userId="S::anedved@cmh.edu::4dc724c7-12b2-4571-bff6-8ce799546fe4" providerId="AD" clId="Web-{5D9B91D6-F5F9-EDDD-4F13-DDD947178D7A}" dt="2019-10-14T01:22:13.959" v="2255"/>
          <ac:spMkLst>
            <pc:docMk/>
            <pc:sldMk cId="4000893388" sldId="274"/>
            <ac:spMk id="3" creationId="{09F0F5A3-F910-4BA4-A4A2-4FD0448D1A6B}"/>
          </ac:spMkLst>
        </pc:spChg>
        <pc:spChg chg="add mod">
          <ac:chgData name="Nedved, Amanda," userId="S::anedved@cmh.edu::4dc724c7-12b2-4571-bff6-8ce799546fe4" providerId="AD" clId="Web-{5D9B91D6-F5F9-EDDD-4F13-DDD947178D7A}" dt="2019-10-14T01:27:13.287" v="2314" actId="1076"/>
          <ac:spMkLst>
            <pc:docMk/>
            <pc:sldMk cId="4000893388" sldId="274"/>
            <ac:spMk id="7" creationId="{7CDAFF6D-5FE9-41DB-9B66-6BC0820D5D70}"/>
          </ac:spMkLst>
        </pc:spChg>
        <pc:picChg chg="add del mod ord">
          <ac:chgData name="Nedved, Amanda," userId="S::anedved@cmh.edu::4dc724c7-12b2-4571-bff6-8ce799546fe4" providerId="AD" clId="Web-{5D9B91D6-F5F9-EDDD-4F13-DDD947178D7A}" dt="2019-10-14T01:22:17.069" v="2256"/>
          <ac:picMkLst>
            <pc:docMk/>
            <pc:sldMk cId="4000893388" sldId="274"/>
            <ac:picMk id="4" creationId="{DA602ED6-C135-4177-89AB-157A2C47F3F5}"/>
          </ac:picMkLst>
        </pc:picChg>
        <pc:picChg chg="add mod">
          <ac:chgData name="Nedved, Amanda," userId="S::anedved@cmh.edu::4dc724c7-12b2-4571-bff6-8ce799546fe4" providerId="AD" clId="Web-{5D9B91D6-F5F9-EDDD-4F13-DDD947178D7A}" dt="2019-10-14T01:27:38.084" v="2318" actId="14100"/>
          <ac:picMkLst>
            <pc:docMk/>
            <pc:sldMk cId="4000893388" sldId="274"/>
            <ac:picMk id="8" creationId="{6B89C8CF-B8E3-4520-9E09-688313240859}"/>
          </ac:picMkLst>
        </pc:picChg>
      </pc:sldChg>
    </pc:docChg>
  </pc:docChgLst>
  <pc:docChgLst>
    <pc:chgData name="Nedved, Amanda," userId="S::anedved@cmh.edu::4dc724c7-12b2-4571-bff6-8ce799546fe4" providerId="AD" clId="Web-{81F63522-5623-EFA0-B786-5AE9C8022707}"/>
    <pc:docChg chg="addSld modSld sldOrd">
      <pc:chgData name="Nedved, Amanda," userId="S::anedved@cmh.edu::4dc724c7-12b2-4571-bff6-8ce799546fe4" providerId="AD" clId="Web-{81F63522-5623-EFA0-B786-5AE9C8022707}" dt="2019-10-29T02:43:11.663" v="2722" actId="20577"/>
      <pc:docMkLst>
        <pc:docMk/>
      </pc:docMkLst>
      <pc:sldChg chg="addSp delSp modSp mod setBg setClrOvrMap">
        <pc:chgData name="Nedved, Amanda," userId="S::anedved@cmh.edu::4dc724c7-12b2-4571-bff6-8ce799546fe4" providerId="AD" clId="Web-{81F63522-5623-EFA0-B786-5AE9C8022707}" dt="2019-10-29T02:35:44.047" v="2532" actId="20577"/>
        <pc:sldMkLst>
          <pc:docMk/>
          <pc:sldMk cId="109857222" sldId="256"/>
        </pc:sldMkLst>
        <pc:spChg chg="mod ord">
          <ac:chgData name="Nedved, Amanda," userId="S::anedved@cmh.edu::4dc724c7-12b2-4571-bff6-8ce799546fe4" providerId="AD" clId="Web-{81F63522-5623-EFA0-B786-5AE9C8022707}" dt="2019-10-29T02:35:28.953" v="2524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edved, Amanda," userId="S::anedved@cmh.edu::4dc724c7-12b2-4571-bff6-8ce799546fe4" providerId="AD" clId="Web-{81F63522-5623-EFA0-B786-5AE9C8022707}" dt="2019-10-29T02:35:44.047" v="2532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Nedved, Amanda," userId="S::anedved@cmh.edu::4dc724c7-12b2-4571-bff6-8ce799546fe4" providerId="AD" clId="Web-{81F63522-5623-EFA0-B786-5AE9C8022707}" dt="2019-10-29T02:35:28.953" v="2523"/>
          <ac:spMkLst>
            <pc:docMk/>
            <pc:sldMk cId="109857222" sldId="256"/>
            <ac:spMk id="8" creationId="{2A8AA5BC-4F7A-4226-8F99-6D824B226A97}"/>
          </ac:spMkLst>
        </pc:spChg>
        <pc:spChg chg="add del">
          <ac:chgData name="Nedved, Amanda," userId="S::anedved@cmh.edu::4dc724c7-12b2-4571-bff6-8ce799546fe4" providerId="AD" clId="Web-{81F63522-5623-EFA0-B786-5AE9C8022707}" dt="2019-10-29T02:35:28.953" v="2523"/>
          <ac:spMkLst>
            <pc:docMk/>
            <pc:sldMk cId="109857222" sldId="256"/>
            <ac:spMk id="10" creationId="{3E5445C6-DD42-4979-86FF-03730E8C6DB0}"/>
          </ac:spMkLst>
        </pc:spChg>
        <pc:spChg chg="add">
          <ac:chgData name="Nedved, Amanda," userId="S::anedved@cmh.edu::4dc724c7-12b2-4571-bff6-8ce799546fe4" providerId="AD" clId="Web-{81F63522-5623-EFA0-B786-5AE9C8022707}" dt="2019-10-29T02:35:28.953" v="2524"/>
          <ac:spMkLst>
            <pc:docMk/>
            <pc:sldMk cId="109857222" sldId="256"/>
            <ac:spMk id="13" creationId="{053FB2EE-284F-4C87-AB3D-BBF87A9FAB97}"/>
          </ac:spMkLst>
        </pc:spChg>
        <pc:grpChg chg="add">
          <ac:chgData name="Nedved, Amanda," userId="S::anedved@cmh.edu::4dc724c7-12b2-4571-bff6-8ce799546fe4" providerId="AD" clId="Web-{81F63522-5623-EFA0-B786-5AE9C8022707}" dt="2019-10-29T02:35:28.953" v="2524"/>
          <ac:grpSpMkLst>
            <pc:docMk/>
            <pc:sldMk cId="109857222" sldId="256"/>
            <ac:grpSpMk id="5" creationId="{D2C4BFA1-2075-4901-9E24-E41D1FDD51FD}"/>
          </ac:grpSpMkLst>
        </pc:grpChg>
        <pc:cxnChg chg="add del">
          <ac:chgData name="Nedved, Amanda," userId="S::anedved@cmh.edu::4dc724c7-12b2-4571-bff6-8ce799546fe4" providerId="AD" clId="Web-{81F63522-5623-EFA0-B786-5AE9C8022707}" dt="2019-10-29T02:35:28.953" v="2523"/>
          <ac:cxnSpMkLst>
            <pc:docMk/>
            <pc:sldMk cId="109857222" sldId="256"/>
            <ac:cxnSpMk id="12" creationId="{45000665-DFC7-417E-8FD7-516A0F15C975}"/>
          </ac:cxnSpMkLst>
        </pc:cxnChg>
      </pc:sldChg>
      <pc:sldChg chg="ord">
        <pc:chgData name="Nedved, Amanda," userId="S::anedved@cmh.edu::4dc724c7-12b2-4571-bff6-8ce799546fe4" providerId="AD" clId="Web-{81F63522-5623-EFA0-B786-5AE9C8022707}" dt="2019-10-29T01:06:41.883" v="987"/>
        <pc:sldMkLst>
          <pc:docMk/>
          <pc:sldMk cId="425456831" sldId="261"/>
        </pc:sldMkLst>
      </pc:sldChg>
      <pc:sldChg chg="modSp">
        <pc:chgData name="Nedved, Amanda," userId="S::anedved@cmh.edu::4dc724c7-12b2-4571-bff6-8ce799546fe4" providerId="AD" clId="Web-{81F63522-5623-EFA0-B786-5AE9C8022707}" dt="2019-10-29T00:45:51.964" v="803" actId="20577"/>
        <pc:sldMkLst>
          <pc:docMk/>
          <pc:sldMk cId="2750657941" sldId="263"/>
        </pc:sldMkLst>
        <pc:spChg chg="mod">
          <ac:chgData name="Nedved, Amanda," userId="S::anedved@cmh.edu::4dc724c7-12b2-4571-bff6-8ce799546fe4" providerId="AD" clId="Web-{81F63522-5623-EFA0-B786-5AE9C8022707}" dt="2019-10-29T00:45:51.964" v="803" actId="20577"/>
          <ac:spMkLst>
            <pc:docMk/>
            <pc:sldMk cId="2750657941" sldId="263"/>
            <ac:spMk id="3" creationId="{A66AB19A-6503-421F-9B79-89531FA80445}"/>
          </ac:spMkLst>
        </pc:spChg>
      </pc:sldChg>
      <pc:sldChg chg="modSp">
        <pc:chgData name="Nedved, Amanda," userId="S::anedved@cmh.edu::4dc724c7-12b2-4571-bff6-8ce799546fe4" providerId="AD" clId="Web-{81F63522-5623-EFA0-B786-5AE9C8022707}" dt="2019-10-29T01:08:40.851" v="1164" actId="20577"/>
        <pc:sldMkLst>
          <pc:docMk/>
          <pc:sldMk cId="740163312" sldId="265"/>
        </pc:sldMkLst>
        <pc:spChg chg="mod">
          <ac:chgData name="Nedved, Amanda," userId="S::anedved@cmh.edu::4dc724c7-12b2-4571-bff6-8ce799546fe4" providerId="AD" clId="Web-{81F63522-5623-EFA0-B786-5AE9C8022707}" dt="2019-10-29T00:29:18.006" v="686" actId="20577"/>
          <ac:spMkLst>
            <pc:docMk/>
            <pc:sldMk cId="740163312" sldId="265"/>
            <ac:spMk id="2" creationId="{A6622119-3E74-45F1-A9C9-C508475876A2}"/>
          </ac:spMkLst>
        </pc:spChg>
        <pc:spChg chg="mod">
          <ac:chgData name="Nedved, Amanda," userId="S::anedved@cmh.edu::4dc724c7-12b2-4571-bff6-8ce799546fe4" providerId="AD" clId="Web-{81F63522-5623-EFA0-B786-5AE9C8022707}" dt="2019-10-29T01:08:40.851" v="1164" actId="20577"/>
          <ac:spMkLst>
            <pc:docMk/>
            <pc:sldMk cId="740163312" sldId="265"/>
            <ac:spMk id="3" creationId="{A3C9C0AF-8B46-4676-BC75-7E799C053340}"/>
          </ac:spMkLst>
        </pc:spChg>
      </pc:sldChg>
      <pc:sldChg chg="modSp">
        <pc:chgData name="Nedved, Amanda," userId="S::anedved@cmh.edu::4dc724c7-12b2-4571-bff6-8ce799546fe4" providerId="AD" clId="Web-{81F63522-5623-EFA0-B786-5AE9C8022707}" dt="2019-10-29T00:28:32.038" v="658" actId="1076"/>
        <pc:sldMkLst>
          <pc:docMk/>
          <pc:sldMk cId="4000893388" sldId="274"/>
        </pc:sldMkLst>
        <pc:spChg chg="mod">
          <ac:chgData name="Nedved, Amanda," userId="S::anedved@cmh.edu::4dc724c7-12b2-4571-bff6-8ce799546fe4" providerId="AD" clId="Web-{81F63522-5623-EFA0-B786-5AE9C8022707}" dt="2019-10-29T00:24:04.694" v="375" actId="20577"/>
          <ac:spMkLst>
            <pc:docMk/>
            <pc:sldMk cId="4000893388" sldId="274"/>
            <ac:spMk id="2" creationId="{A7F292C5-4A00-4EB7-8FA3-CE936119976E}"/>
          </ac:spMkLst>
        </pc:spChg>
        <pc:spChg chg="mod">
          <ac:chgData name="Nedved, Amanda," userId="S::anedved@cmh.edu::4dc724c7-12b2-4571-bff6-8ce799546fe4" providerId="AD" clId="Web-{81F63522-5623-EFA0-B786-5AE9C8022707}" dt="2019-10-29T00:28:32.038" v="658" actId="1076"/>
          <ac:spMkLst>
            <pc:docMk/>
            <pc:sldMk cId="4000893388" sldId="274"/>
            <ac:spMk id="7" creationId="{7CDAFF6D-5FE9-41DB-9B66-6BC0820D5D70}"/>
          </ac:spMkLst>
        </pc:spChg>
      </pc:sldChg>
      <pc:sldChg chg="addSp delSp modSp">
        <pc:chgData name="Nedved, Amanda," userId="S::anedved@cmh.edu::4dc724c7-12b2-4571-bff6-8ce799546fe4" providerId="AD" clId="Web-{81F63522-5623-EFA0-B786-5AE9C8022707}" dt="2019-10-29T02:43:11.663" v="2721" actId="20577"/>
        <pc:sldMkLst>
          <pc:docMk/>
          <pc:sldMk cId="2932123620" sldId="276"/>
        </pc:sldMkLst>
        <pc:spChg chg="del mod">
          <ac:chgData name="Nedved, Amanda," userId="S::anedved@cmh.edu::4dc724c7-12b2-4571-bff6-8ce799546fe4" providerId="AD" clId="Web-{81F63522-5623-EFA0-B786-5AE9C8022707}" dt="2019-10-29T02:37:16.688" v="2638"/>
          <ac:spMkLst>
            <pc:docMk/>
            <pc:sldMk cId="2932123620" sldId="276"/>
            <ac:spMk id="2" creationId="{3C2032BF-1BDE-4673-AE8E-0251FDD73251}"/>
          </ac:spMkLst>
        </pc:spChg>
        <pc:spChg chg="add mod">
          <ac:chgData name="Nedved, Amanda," userId="S::anedved@cmh.edu::4dc724c7-12b2-4571-bff6-8ce799546fe4" providerId="AD" clId="Web-{81F63522-5623-EFA0-B786-5AE9C8022707}" dt="2019-10-29T02:43:11.663" v="2721" actId="20577"/>
          <ac:spMkLst>
            <pc:docMk/>
            <pc:sldMk cId="2932123620" sldId="276"/>
            <ac:spMk id="7" creationId="{663F5E90-164E-40AB-AB4A-4C5B7185DE72}"/>
          </ac:spMkLst>
        </pc:spChg>
      </pc:sldChg>
      <pc:sldChg chg="modSp">
        <pc:chgData name="Nedved, Amanda," userId="S::anedved@cmh.edu::4dc724c7-12b2-4571-bff6-8ce799546fe4" providerId="AD" clId="Web-{81F63522-5623-EFA0-B786-5AE9C8022707}" dt="2019-10-29T00:11:41.229" v="0" actId="20577"/>
        <pc:sldMkLst>
          <pc:docMk/>
          <pc:sldMk cId="2883509894" sldId="283"/>
        </pc:sldMkLst>
        <pc:spChg chg="mod">
          <ac:chgData name="Nedved, Amanda," userId="S::anedved@cmh.edu::4dc724c7-12b2-4571-bff6-8ce799546fe4" providerId="AD" clId="Web-{81F63522-5623-EFA0-B786-5AE9C8022707}" dt="2019-10-29T00:11:41.229" v="0" actId="20577"/>
          <ac:spMkLst>
            <pc:docMk/>
            <pc:sldMk cId="2883509894" sldId="283"/>
            <ac:spMk id="3" creationId="{F2443965-332F-459C-9620-9B0D7CFFE300}"/>
          </ac:spMkLst>
        </pc:spChg>
      </pc:sldChg>
      <pc:sldChg chg="addSp modSp new">
        <pc:chgData name="Nedved, Amanda," userId="S::anedved@cmh.edu::4dc724c7-12b2-4571-bff6-8ce799546fe4" providerId="AD" clId="Web-{81F63522-5623-EFA0-B786-5AE9C8022707}" dt="2019-10-29T00:23:38.257" v="361" actId="1076"/>
        <pc:sldMkLst>
          <pc:docMk/>
          <pc:sldMk cId="946647407" sldId="290"/>
        </pc:sldMkLst>
        <pc:spChg chg="mod">
          <ac:chgData name="Nedved, Amanda," userId="S::anedved@cmh.edu::4dc724c7-12b2-4571-bff6-8ce799546fe4" providerId="AD" clId="Web-{81F63522-5623-EFA0-B786-5AE9C8022707}" dt="2019-10-29T00:16:22.415" v="29" actId="20577"/>
          <ac:spMkLst>
            <pc:docMk/>
            <pc:sldMk cId="946647407" sldId="290"/>
            <ac:spMk id="2" creationId="{C92D9F83-4091-4F28-9838-0CA99BA92EBA}"/>
          </ac:spMkLst>
        </pc:spChg>
        <pc:spChg chg="mod">
          <ac:chgData name="Nedved, Amanda," userId="S::anedved@cmh.edu::4dc724c7-12b2-4571-bff6-8ce799546fe4" providerId="AD" clId="Web-{81F63522-5623-EFA0-B786-5AE9C8022707}" dt="2019-10-29T00:22:47.929" v="338" actId="20577"/>
          <ac:spMkLst>
            <pc:docMk/>
            <pc:sldMk cId="946647407" sldId="290"/>
            <ac:spMk id="3" creationId="{B2D43C64-8332-46D1-8EEF-8BD856A5E0B1}"/>
          </ac:spMkLst>
        </pc:spChg>
        <pc:spChg chg="add mod">
          <ac:chgData name="Nedved, Amanda," userId="S::anedved@cmh.edu::4dc724c7-12b2-4571-bff6-8ce799546fe4" providerId="AD" clId="Web-{81F63522-5623-EFA0-B786-5AE9C8022707}" dt="2019-10-29T00:23:38.257" v="361" actId="1076"/>
          <ac:spMkLst>
            <pc:docMk/>
            <pc:sldMk cId="946647407" sldId="290"/>
            <ac:spMk id="4" creationId="{65543A2B-61CE-457C-8D70-2D06B7ED9411}"/>
          </ac:spMkLst>
        </pc:spChg>
      </pc:sldChg>
      <pc:sldChg chg="modSp new">
        <pc:chgData name="Nedved, Amanda," userId="S::anedved@cmh.edu::4dc724c7-12b2-4571-bff6-8ce799546fe4" providerId="AD" clId="Web-{81F63522-5623-EFA0-B786-5AE9C8022707}" dt="2019-10-29T00:27:19.007" v="555" actId="20577"/>
        <pc:sldMkLst>
          <pc:docMk/>
          <pc:sldMk cId="2666469448" sldId="291"/>
        </pc:sldMkLst>
        <pc:spChg chg="mod">
          <ac:chgData name="Nedved, Amanda," userId="S::anedved@cmh.edu::4dc724c7-12b2-4571-bff6-8ce799546fe4" providerId="AD" clId="Web-{81F63522-5623-EFA0-B786-5AE9C8022707}" dt="2019-10-29T00:24:39.475" v="407" actId="20577"/>
          <ac:spMkLst>
            <pc:docMk/>
            <pc:sldMk cId="2666469448" sldId="291"/>
            <ac:spMk id="2" creationId="{E8749E0E-21F3-4DD2-BF95-9055F3443D93}"/>
          </ac:spMkLst>
        </pc:spChg>
        <pc:spChg chg="mod">
          <ac:chgData name="Nedved, Amanda," userId="S::anedved@cmh.edu::4dc724c7-12b2-4571-bff6-8ce799546fe4" providerId="AD" clId="Web-{81F63522-5623-EFA0-B786-5AE9C8022707}" dt="2019-10-29T00:27:19.007" v="555" actId="20577"/>
          <ac:spMkLst>
            <pc:docMk/>
            <pc:sldMk cId="2666469448" sldId="291"/>
            <ac:spMk id="3" creationId="{CC856CB6-599B-4699-B23E-D8891EA27F25}"/>
          </ac:spMkLst>
        </pc:spChg>
      </pc:sldChg>
      <pc:sldChg chg="addSp delSp modSp new mod modClrScheme chgLayout">
        <pc:chgData name="Nedved, Amanda," userId="S::anedved@cmh.edu::4dc724c7-12b2-4571-bff6-8ce799546fe4" providerId="AD" clId="Web-{81F63522-5623-EFA0-B786-5AE9C8022707}" dt="2019-10-29T01:27:16.144" v="1507"/>
        <pc:sldMkLst>
          <pc:docMk/>
          <pc:sldMk cId="812834691" sldId="292"/>
        </pc:sldMkLst>
        <pc:spChg chg="del mod ord">
          <ac:chgData name="Nedved, Amanda," userId="S::anedved@cmh.edu::4dc724c7-12b2-4571-bff6-8ce799546fe4" providerId="AD" clId="Web-{81F63522-5623-EFA0-B786-5AE9C8022707}" dt="2019-10-29T01:27:16.144" v="1507"/>
          <ac:spMkLst>
            <pc:docMk/>
            <pc:sldMk cId="812834691" sldId="292"/>
            <ac:spMk id="2" creationId="{E0BAB71E-5C6A-45E3-A751-AF65F349791C}"/>
          </ac:spMkLst>
        </pc:spChg>
        <pc:spChg chg="del mod ord">
          <ac:chgData name="Nedved, Amanda," userId="S::anedved@cmh.edu::4dc724c7-12b2-4571-bff6-8ce799546fe4" providerId="AD" clId="Web-{81F63522-5623-EFA0-B786-5AE9C8022707}" dt="2019-10-29T01:17:26.755" v="1170"/>
          <ac:spMkLst>
            <pc:docMk/>
            <pc:sldMk cId="812834691" sldId="292"/>
            <ac:spMk id="3" creationId="{9CE6A0DB-A71E-4CD1-8769-5813AC5948AC}"/>
          </ac:spMkLst>
        </pc:spChg>
        <pc:spChg chg="add del mod ord">
          <ac:chgData name="Nedved, Amanda," userId="S::anedved@cmh.edu::4dc724c7-12b2-4571-bff6-8ce799546fe4" providerId="AD" clId="Web-{81F63522-5623-EFA0-B786-5AE9C8022707}" dt="2019-10-29T01:15:57.162" v="1169"/>
          <ac:spMkLst>
            <pc:docMk/>
            <pc:sldMk cId="812834691" sldId="292"/>
            <ac:spMk id="4" creationId="{3EFEA375-BAC1-4755-8911-C867B3948EAB}"/>
          </ac:spMkLst>
        </pc:spChg>
        <pc:spChg chg="add mod">
          <ac:chgData name="Nedved, Amanda," userId="S::anedved@cmh.edu::4dc724c7-12b2-4571-bff6-8ce799546fe4" providerId="AD" clId="Web-{81F63522-5623-EFA0-B786-5AE9C8022707}" dt="2019-10-29T01:26:49.925" v="1506"/>
          <ac:spMkLst>
            <pc:docMk/>
            <pc:sldMk cId="812834691" sldId="292"/>
            <ac:spMk id="7" creationId="{4B731AB4-47E8-4AED-8678-10A8E11D0A48}"/>
          </ac:spMkLst>
        </pc:spChg>
        <pc:spChg chg="add mod">
          <ac:chgData name="Nedved, Amanda," userId="S::anedved@cmh.edu::4dc724c7-12b2-4571-bff6-8ce799546fe4" providerId="AD" clId="Web-{81F63522-5623-EFA0-B786-5AE9C8022707}" dt="2019-10-29T01:19:39.802" v="1314" actId="14100"/>
          <ac:spMkLst>
            <pc:docMk/>
            <pc:sldMk cId="812834691" sldId="292"/>
            <ac:spMk id="8" creationId="{C8CAFB79-5235-4FB7-BC1F-AB2A67E33931}"/>
          </ac:spMkLst>
        </pc:spChg>
        <pc:spChg chg="add mod">
          <ac:chgData name="Nedved, Amanda," userId="S::anedved@cmh.edu::4dc724c7-12b2-4571-bff6-8ce799546fe4" providerId="AD" clId="Web-{81F63522-5623-EFA0-B786-5AE9C8022707}" dt="2019-10-29T01:20:55.270" v="1386" actId="20577"/>
          <ac:spMkLst>
            <pc:docMk/>
            <pc:sldMk cId="812834691" sldId="292"/>
            <ac:spMk id="9" creationId="{2FD5D10A-F8C6-4CA3-80DA-E22AC7EAD0BA}"/>
          </ac:spMkLst>
        </pc:spChg>
        <pc:spChg chg="add mod">
          <ac:chgData name="Nedved, Amanda," userId="S::anedved@cmh.edu::4dc724c7-12b2-4571-bff6-8ce799546fe4" providerId="AD" clId="Web-{81F63522-5623-EFA0-B786-5AE9C8022707}" dt="2019-10-29T01:20:15.161" v="1323" actId="1076"/>
          <ac:spMkLst>
            <pc:docMk/>
            <pc:sldMk cId="812834691" sldId="292"/>
            <ac:spMk id="10" creationId="{C6BECE3A-167F-46DA-A44F-5CE02B73727F}"/>
          </ac:spMkLst>
        </pc:spChg>
        <pc:spChg chg="add mod">
          <ac:chgData name="Nedved, Amanda," userId="S::anedved@cmh.edu::4dc724c7-12b2-4571-bff6-8ce799546fe4" providerId="AD" clId="Web-{81F63522-5623-EFA0-B786-5AE9C8022707}" dt="2019-10-29T01:21:18.848" v="1407" actId="1076"/>
          <ac:spMkLst>
            <pc:docMk/>
            <pc:sldMk cId="812834691" sldId="292"/>
            <ac:spMk id="11" creationId="{BF40EFDC-C95E-4CCE-A9A3-9CEB6F268165}"/>
          </ac:spMkLst>
        </pc:spChg>
        <pc:spChg chg="add mod">
          <ac:chgData name="Nedved, Amanda," userId="S::anedved@cmh.edu::4dc724c7-12b2-4571-bff6-8ce799546fe4" providerId="AD" clId="Web-{81F63522-5623-EFA0-B786-5AE9C8022707}" dt="2019-10-29T01:20:52.005" v="1385" actId="1076"/>
          <ac:spMkLst>
            <pc:docMk/>
            <pc:sldMk cId="812834691" sldId="292"/>
            <ac:spMk id="12" creationId="{1A478FB8-3E15-4AF5-9CE5-12C1375E4FA7}"/>
          </ac:spMkLst>
        </pc:spChg>
        <pc:spChg chg="add mod">
          <ac:chgData name="Nedved, Amanda," userId="S::anedved@cmh.edu::4dc724c7-12b2-4571-bff6-8ce799546fe4" providerId="AD" clId="Web-{81F63522-5623-EFA0-B786-5AE9C8022707}" dt="2019-10-29T01:26:41.035" v="1504"/>
          <ac:spMkLst>
            <pc:docMk/>
            <pc:sldMk cId="812834691" sldId="292"/>
            <ac:spMk id="13" creationId="{9E06D077-7F5C-4914-B611-4AFF6BF8454A}"/>
          </ac:spMkLst>
        </pc:spChg>
        <pc:spChg chg="add mod">
          <ac:chgData name="Nedved, Amanda," userId="S::anedved@cmh.edu::4dc724c7-12b2-4571-bff6-8ce799546fe4" providerId="AD" clId="Web-{81F63522-5623-EFA0-B786-5AE9C8022707}" dt="2019-10-29T01:26:46.613" v="1505"/>
          <ac:spMkLst>
            <pc:docMk/>
            <pc:sldMk cId="812834691" sldId="292"/>
            <ac:spMk id="14" creationId="{C52DDA66-C90D-42E3-A8E9-D190FA58A082}"/>
          </ac:spMkLst>
        </pc:spChg>
        <pc:spChg chg="add mod">
          <ac:chgData name="Nedved, Amanda," userId="S::anedved@cmh.edu::4dc724c7-12b2-4571-bff6-8ce799546fe4" providerId="AD" clId="Web-{81F63522-5623-EFA0-B786-5AE9C8022707}" dt="2019-10-29T01:22:27.223" v="1437" actId="1076"/>
          <ac:spMkLst>
            <pc:docMk/>
            <pc:sldMk cId="812834691" sldId="292"/>
            <ac:spMk id="15" creationId="{258B0DF6-A651-479E-A27F-6B0169933BA0}"/>
          </ac:spMkLst>
        </pc:spChg>
        <pc:spChg chg="add del mod">
          <ac:chgData name="Nedved, Amanda," userId="S::anedved@cmh.edu::4dc724c7-12b2-4571-bff6-8ce799546fe4" providerId="AD" clId="Web-{81F63522-5623-EFA0-B786-5AE9C8022707}" dt="2019-10-29T01:21:55.364" v="1428"/>
          <ac:spMkLst>
            <pc:docMk/>
            <pc:sldMk cId="812834691" sldId="292"/>
            <ac:spMk id="16" creationId="{86D583AE-9E00-4B97-9A04-25EAC8EEE2E4}"/>
          </ac:spMkLst>
        </pc:spChg>
        <pc:spChg chg="add mod">
          <ac:chgData name="Nedved, Amanda," userId="S::anedved@cmh.edu::4dc724c7-12b2-4571-bff6-8ce799546fe4" providerId="AD" clId="Web-{81F63522-5623-EFA0-B786-5AE9C8022707}" dt="2019-10-29T01:22:08.661" v="1432" actId="1076"/>
          <ac:spMkLst>
            <pc:docMk/>
            <pc:sldMk cId="812834691" sldId="292"/>
            <ac:spMk id="17" creationId="{1BD16FFA-87D8-455B-A1A6-3F79928FDA4E}"/>
          </ac:spMkLst>
        </pc:spChg>
        <pc:spChg chg="add mod">
          <ac:chgData name="Nedved, Amanda," userId="S::anedved@cmh.edu::4dc724c7-12b2-4571-bff6-8ce799546fe4" providerId="AD" clId="Web-{81F63522-5623-EFA0-B786-5AE9C8022707}" dt="2019-10-29T01:22:31.286" v="1438" actId="1076"/>
          <ac:spMkLst>
            <pc:docMk/>
            <pc:sldMk cId="812834691" sldId="292"/>
            <ac:spMk id="18" creationId="{CCBC4C3F-E65A-45C1-B8E1-51BBAED855DF}"/>
          </ac:spMkLst>
        </pc:spChg>
        <pc:spChg chg="add mod">
          <ac:chgData name="Nedved, Amanda," userId="S::anedved@cmh.edu::4dc724c7-12b2-4571-bff6-8ce799546fe4" providerId="AD" clId="Web-{81F63522-5623-EFA0-B786-5AE9C8022707}" dt="2019-10-29T01:23:00.910" v="1444" actId="14100"/>
          <ac:spMkLst>
            <pc:docMk/>
            <pc:sldMk cId="812834691" sldId="292"/>
            <ac:spMk id="19" creationId="{2789B444-3D55-4214-9038-EA26389E143E}"/>
          </ac:spMkLst>
        </pc:spChg>
        <pc:spChg chg="add mod">
          <ac:chgData name="Nedved, Amanda," userId="S::anedved@cmh.edu::4dc724c7-12b2-4571-bff6-8ce799546fe4" providerId="AD" clId="Web-{81F63522-5623-EFA0-B786-5AE9C8022707}" dt="2019-10-29T01:23:15.676" v="1449" actId="688"/>
          <ac:spMkLst>
            <pc:docMk/>
            <pc:sldMk cId="812834691" sldId="292"/>
            <ac:spMk id="20" creationId="{F0C4F407-BCDA-4F8A-B82D-3FC4B4EBDA3F}"/>
          </ac:spMkLst>
        </pc:spChg>
        <pc:spChg chg="add mod">
          <ac:chgData name="Nedved, Amanda," userId="S::anedved@cmh.edu::4dc724c7-12b2-4571-bff6-8ce799546fe4" providerId="AD" clId="Web-{81F63522-5623-EFA0-B786-5AE9C8022707}" dt="2019-10-29T01:23:38.910" v="1471" actId="1076"/>
          <ac:spMkLst>
            <pc:docMk/>
            <pc:sldMk cId="812834691" sldId="292"/>
            <ac:spMk id="21" creationId="{090F6F54-354E-41DB-97EF-ECBC656BFFD6}"/>
          </ac:spMkLst>
        </pc:spChg>
        <pc:spChg chg="add del">
          <ac:chgData name="Nedved, Amanda," userId="S::anedved@cmh.edu::4dc724c7-12b2-4571-bff6-8ce799546fe4" providerId="AD" clId="Web-{81F63522-5623-EFA0-B786-5AE9C8022707}" dt="2019-10-29T01:23:47.973" v="1473"/>
          <ac:spMkLst>
            <pc:docMk/>
            <pc:sldMk cId="812834691" sldId="292"/>
            <ac:spMk id="22" creationId="{1E41C300-A9A1-4AEC-9C0B-2B5810B064BC}"/>
          </ac:spMkLst>
        </pc:spChg>
        <pc:spChg chg="add mod">
          <ac:chgData name="Nedved, Amanda," userId="S::anedved@cmh.edu::4dc724c7-12b2-4571-bff6-8ce799546fe4" providerId="AD" clId="Web-{81F63522-5623-EFA0-B786-5AE9C8022707}" dt="2019-10-29T01:23:59.957" v="1476" actId="688"/>
          <ac:spMkLst>
            <pc:docMk/>
            <pc:sldMk cId="812834691" sldId="292"/>
            <ac:spMk id="23" creationId="{9BA830AD-BC2E-409B-A710-DCA6CFC30D3E}"/>
          </ac:spMkLst>
        </pc:spChg>
        <pc:spChg chg="add mod">
          <ac:chgData name="Nedved, Amanda," userId="S::anedved@cmh.edu::4dc724c7-12b2-4571-bff6-8ce799546fe4" providerId="AD" clId="Web-{81F63522-5623-EFA0-B786-5AE9C8022707}" dt="2019-10-29T01:24:11.270" v="1480" actId="1076"/>
          <ac:spMkLst>
            <pc:docMk/>
            <pc:sldMk cId="812834691" sldId="292"/>
            <ac:spMk id="24" creationId="{7C2033B9-E99B-4F05-BA8D-6F98521057B1}"/>
          </ac:spMkLst>
        </pc:spChg>
        <pc:spChg chg="add mod">
          <ac:chgData name="Nedved, Amanda," userId="S::anedved@cmh.edu::4dc724c7-12b2-4571-bff6-8ce799546fe4" providerId="AD" clId="Web-{81F63522-5623-EFA0-B786-5AE9C8022707}" dt="2019-10-29T01:24:22.926" v="1484" actId="1076"/>
          <ac:spMkLst>
            <pc:docMk/>
            <pc:sldMk cId="812834691" sldId="292"/>
            <ac:spMk id="25" creationId="{EF53EF47-353F-4CB9-B212-19B549D90088}"/>
          </ac:spMkLst>
        </pc:spChg>
        <pc:spChg chg="add del mod">
          <ac:chgData name="Nedved, Amanda," userId="S::anedved@cmh.edu::4dc724c7-12b2-4571-bff6-8ce799546fe4" providerId="AD" clId="Web-{81F63522-5623-EFA0-B786-5AE9C8022707}" dt="2019-10-29T01:26:34.222" v="1503"/>
          <ac:spMkLst>
            <pc:docMk/>
            <pc:sldMk cId="812834691" sldId="292"/>
            <ac:spMk id="26" creationId="{A558F127-00CD-4355-8AF5-BDFFCA06CB91}"/>
          </ac:spMkLst>
        </pc:spChg>
        <pc:picChg chg="add mod ord">
          <ac:chgData name="Nedved, Amanda," userId="S::anedved@cmh.edu::4dc724c7-12b2-4571-bff6-8ce799546fe4" providerId="AD" clId="Web-{81F63522-5623-EFA0-B786-5AE9C8022707}" dt="2019-10-29T01:15:57.162" v="1169"/>
          <ac:picMkLst>
            <pc:docMk/>
            <pc:sldMk cId="812834691" sldId="292"/>
            <ac:picMk id="5" creationId="{975C7E33-F683-4739-8118-E8B91C6B8386}"/>
          </ac:picMkLst>
        </pc:picChg>
      </pc:sldChg>
      <pc:sldChg chg="modSp new">
        <pc:chgData name="Nedved, Amanda," userId="S::anedved@cmh.edu::4dc724c7-12b2-4571-bff6-8ce799546fe4" providerId="AD" clId="Web-{81F63522-5623-EFA0-B786-5AE9C8022707}" dt="2019-10-29T02:25:43.557" v="2307" actId="20577"/>
        <pc:sldMkLst>
          <pc:docMk/>
          <pc:sldMk cId="837265058" sldId="293"/>
        </pc:sldMkLst>
        <pc:spChg chg="mod">
          <ac:chgData name="Nedved, Amanda," userId="S::anedved@cmh.edu::4dc724c7-12b2-4571-bff6-8ce799546fe4" providerId="AD" clId="Web-{81F63522-5623-EFA0-B786-5AE9C8022707}" dt="2019-10-29T02:19:54.920" v="1528" actId="20577"/>
          <ac:spMkLst>
            <pc:docMk/>
            <pc:sldMk cId="837265058" sldId="293"/>
            <ac:spMk id="2" creationId="{C85DAB56-6B5A-47CB-9EA3-C76715E0A0E9}"/>
          </ac:spMkLst>
        </pc:spChg>
        <pc:spChg chg="mod">
          <ac:chgData name="Nedved, Amanda," userId="S::anedved@cmh.edu::4dc724c7-12b2-4571-bff6-8ce799546fe4" providerId="AD" clId="Web-{81F63522-5623-EFA0-B786-5AE9C8022707}" dt="2019-10-29T02:25:43.557" v="2307" actId="20577"/>
          <ac:spMkLst>
            <pc:docMk/>
            <pc:sldMk cId="837265058" sldId="293"/>
            <ac:spMk id="3" creationId="{1CF987D1-D34F-4B29-9B26-3936A18726D9}"/>
          </ac:spMkLst>
        </pc:spChg>
      </pc:sldChg>
      <pc:sldChg chg="addSp delSp modSp new mod setBg">
        <pc:chgData name="Nedved, Amanda," userId="S::anedved@cmh.edu::4dc724c7-12b2-4571-bff6-8ce799546fe4" providerId="AD" clId="Web-{81F63522-5623-EFA0-B786-5AE9C8022707}" dt="2019-10-29T02:31:19.621" v="2312"/>
        <pc:sldMkLst>
          <pc:docMk/>
          <pc:sldMk cId="1892099888" sldId="294"/>
        </pc:sldMkLst>
        <pc:spChg chg="del">
          <ac:chgData name="Nedved, Amanda," userId="S::anedved@cmh.edu::4dc724c7-12b2-4571-bff6-8ce799546fe4" providerId="AD" clId="Web-{81F63522-5623-EFA0-B786-5AE9C8022707}" dt="2019-10-29T02:31:19.621" v="2312"/>
          <ac:spMkLst>
            <pc:docMk/>
            <pc:sldMk cId="1892099888" sldId="294"/>
            <ac:spMk id="2" creationId="{2E43E674-54A3-447D-A588-8188E870A826}"/>
          </ac:spMkLst>
        </pc:spChg>
        <pc:spChg chg="del">
          <ac:chgData name="Nedved, Amanda," userId="S::anedved@cmh.edu::4dc724c7-12b2-4571-bff6-8ce799546fe4" providerId="AD" clId="Web-{81F63522-5623-EFA0-B786-5AE9C8022707}" dt="2019-10-29T02:31:13.621" v="2311"/>
          <ac:spMkLst>
            <pc:docMk/>
            <pc:sldMk cId="1892099888" sldId="294"/>
            <ac:spMk id="3" creationId="{1B2667C1-2F3F-4DA6-ADB7-B73EC54C1048}"/>
          </ac:spMkLst>
        </pc:spChg>
        <pc:picChg chg="add mod ord">
          <ac:chgData name="Nedved, Amanda," userId="S::anedved@cmh.edu::4dc724c7-12b2-4571-bff6-8ce799546fe4" providerId="AD" clId="Web-{81F63522-5623-EFA0-B786-5AE9C8022707}" dt="2019-10-29T02:31:19.621" v="2312"/>
          <ac:picMkLst>
            <pc:docMk/>
            <pc:sldMk cId="1892099888" sldId="294"/>
            <ac:picMk id="4" creationId="{C2302186-2000-413F-BFED-68CC7CB98075}"/>
          </ac:picMkLst>
        </pc:picChg>
      </pc:sldChg>
    </pc:docChg>
  </pc:docChgLst>
  <pc:docChgLst>
    <pc:chgData name="Nedved, Amanda," userId="S::anedved@cmh.edu::4dc724c7-12b2-4571-bff6-8ce799546fe4" providerId="AD" clId="Web-{9AC62FA0-0936-455E-B3A1-443DB735B941}"/>
    <pc:docChg chg="addSld modSld sldOrd">
      <pc:chgData name="Nedved, Amanda," userId="S::anedved@cmh.edu::4dc724c7-12b2-4571-bff6-8ce799546fe4" providerId="AD" clId="Web-{9AC62FA0-0936-455E-B3A1-443DB735B941}" dt="2019-10-06T21:12:05.766" v="150" actId="20577"/>
      <pc:docMkLst>
        <pc:docMk/>
      </pc:docMkLst>
      <pc:sldChg chg="modSp new">
        <pc:chgData name="Nedved, Amanda," userId="S::anedved@cmh.edu::4dc724c7-12b2-4571-bff6-8ce799546fe4" providerId="AD" clId="Web-{9AC62FA0-0936-455E-B3A1-443DB735B941}" dt="2019-10-06T20:59:35.369" v="7" actId="20577"/>
        <pc:sldMkLst>
          <pc:docMk/>
          <pc:sldMk cId="1542528040" sldId="257"/>
        </pc:sldMkLst>
        <pc:spChg chg="mod">
          <ac:chgData name="Nedved, Amanda," userId="S::anedved@cmh.edu::4dc724c7-12b2-4571-bff6-8ce799546fe4" providerId="AD" clId="Web-{9AC62FA0-0936-455E-B3A1-443DB735B941}" dt="2019-10-06T20:59:35.369" v="7" actId="20577"/>
          <ac:spMkLst>
            <pc:docMk/>
            <pc:sldMk cId="1542528040" sldId="257"/>
            <ac:spMk id="2" creationId="{F97204A4-BBE6-474E-81A6-5FCC7D7130A0}"/>
          </ac:spMkLst>
        </pc:spChg>
      </pc:sldChg>
      <pc:sldChg chg="modSp new">
        <pc:chgData name="Nedved, Amanda," userId="S::anedved@cmh.edu::4dc724c7-12b2-4571-bff6-8ce799546fe4" providerId="AD" clId="Web-{9AC62FA0-0936-455E-B3A1-443DB735B941}" dt="2019-10-06T21:08:40.594" v="17" actId="20577"/>
        <pc:sldMkLst>
          <pc:docMk/>
          <pc:sldMk cId="361281749" sldId="258"/>
        </pc:sldMkLst>
        <pc:spChg chg="mod">
          <ac:chgData name="Nedved, Amanda," userId="S::anedved@cmh.edu::4dc724c7-12b2-4571-bff6-8ce799546fe4" providerId="AD" clId="Web-{9AC62FA0-0936-455E-B3A1-443DB735B941}" dt="2019-10-06T21:08:40.594" v="17" actId="20577"/>
          <ac:spMkLst>
            <pc:docMk/>
            <pc:sldMk cId="361281749" sldId="258"/>
            <ac:spMk id="2" creationId="{BF514AFD-DE12-43BE-9746-22F6D5DE6111}"/>
          </ac:spMkLst>
        </pc:spChg>
      </pc:sldChg>
      <pc:sldChg chg="modSp new">
        <pc:chgData name="Nedved, Amanda," userId="S::anedved@cmh.edu::4dc724c7-12b2-4571-bff6-8ce799546fe4" providerId="AD" clId="Web-{9AC62FA0-0936-455E-B3A1-443DB735B941}" dt="2019-10-06T21:11:39.454" v="99" actId="20577"/>
        <pc:sldMkLst>
          <pc:docMk/>
          <pc:sldMk cId="3629270195" sldId="259"/>
        </pc:sldMkLst>
        <pc:spChg chg="mod">
          <ac:chgData name="Nedved, Amanda," userId="S::anedved@cmh.edu::4dc724c7-12b2-4571-bff6-8ce799546fe4" providerId="AD" clId="Web-{9AC62FA0-0936-455E-B3A1-443DB735B941}" dt="2019-10-06T21:11:39.454" v="99" actId="20577"/>
          <ac:spMkLst>
            <pc:docMk/>
            <pc:sldMk cId="3629270195" sldId="259"/>
            <ac:spMk id="2" creationId="{B1EAA041-A9B4-4A88-B61D-F92B958393EE}"/>
          </ac:spMkLst>
        </pc:spChg>
      </pc:sldChg>
      <pc:sldChg chg="modSp new">
        <pc:chgData name="Nedved, Amanda," userId="S::anedved@cmh.edu::4dc724c7-12b2-4571-bff6-8ce799546fe4" providerId="AD" clId="Web-{9AC62FA0-0936-455E-B3A1-443DB735B941}" dt="2019-10-06T21:10:46.735" v="91" actId="20577"/>
        <pc:sldMkLst>
          <pc:docMk/>
          <pc:sldMk cId="2164153644" sldId="260"/>
        </pc:sldMkLst>
        <pc:spChg chg="mod">
          <ac:chgData name="Nedved, Amanda," userId="S::anedved@cmh.edu::4dc724c7-12b2-4571-bff6-8ce799546fe4" providerId="AD" clId="Web-{9AC62FA0-0936-455E-B3A1-443DB735B941}" dt="2019-10-06T21:10:46.735" v="91" actId="20577"/>
          <ac:spMkLst>
            <pc:docMk/>
            <pc:sldMk cId="2164153644" sldId="260"/>
            <ac:spMk id="2" creationId="{D24339D3-40CC-4CED-8749-EC647A0FC4B3}"/>
          </ac:spMkLst>
        </pc:spChg>
      </pc:sldChg>
      <pc:sldChg chg="modSp new ord">
        <pc:chgData name="Nedved, Amanda," userId="S::anedved@cmh.edu::4dc724c7-12b2-4571-bff6-8ce799546fe4" providerId="AD" clId="Web-{9AC62FA0-0936-455E-B3A1-443DB735B941}" dt="2019-10-06T21:12:05.766" v="149" actId="20577"/>
        <pc:sldMkLst>
          <pc:docMk/>
          <pc:sldMk cId="425456831" sldId="261"/>
        </pc:sldMkLst>
        <pc:spChg chg="mod">
          <ac:chgData name="Nedved, Amanda," userId="S::anedved@cmh.edu::4dc724c7-12b2-4571-bff6-8ce799546fe4" providerId="AD" clId="Web-{9AC62FA0-0936-455E-B3A1-443DB735B941}" dt="2019-10-06T21:12:05.766" v="149" actId="20577"/>
          <ac:spMkLst>
            <pc:docMk/>
            <pc:sldMk cId="425456831" sldId="261"/>
            <ac:spMk id="2" creationId="{C315A8F3-A622-48F5-8FB4-489994997A50}"/>
          </ac:spMkLst>
        </pc:spChg>
      </pc:sldChg>
    </pc:docChg>
  </pc:docChgLst>
  <pc:docChgLst>
    <pc:chgData name="Nedved, Amanda," userId="S::anedved@cmh.edu::4dc724c7-12b2-4571-bff6-8ce799546fe4" providerId="AD" clId="Web-{CE544C9B-9B88-A0F4-6FD5-B13734A4DA1E}"/>
    <pc:docChg chg="addSld delSld modSld">
      <pc:chgData name="Nedved, Amanda," userId="S::anedved@cmh.edu::4dc724c7-12b2-4571-bff6-8ce799546fe4" providerId="AD" clId="Web-{CE544C9B-9B88-A0F4-6FD5-B13734A4DA1E}" dt="2019-10-21T00:57:46.993" v="1133" actId="20577"/>
      <pc:docMkLst>
        <pc:docMk/>
      </pc:docMkLst>
      <pc:sldChg chg="modSp">
        <pc:chgData name="Nedved, Amanda," userId="S::anedved@cmh.edu::4dc724c7-12b2-4571-bff6-8ce799546fe4" providerId="AD" clId="Web-{CE544C9B-9B88-A0F4-6FD5-B13734A4DA1E}" dt="2019-10-21T00:56:32.665" v="1131" actId="20577"/>
        <pc:sldMkLst>
          <pc:docMk/>
          <pc:sldMk cId="2164153644" sldId="260"/>
        </pc:sldMkLst>
        <pc:spChg chg="mod">
          <ac:chgData name="Nedved, Amanda," userId="S::anedved@cmh.edu::4dc724c7-12b2-4571-bff6-8ce799546fe4" providerId="AD" clId="Web-{CE544C9B-9B88-A0F4-6FD5-B13734A4DA1E}" dt="2019-10-21T00:56:32.665" v="1131" actId="20577"/>
          <ac:spMkLst>
            <pc:docMk/>
            <pc:sldMk cId="2164153644" sldId="260"/>
            <ac:spMk id="3" creationId="{CE625A75-1C25-4026-BD39-EE3959F2AD2B}"/>
          </ac:spMkLst>
        </pc:spChg>
      </pc:sldChg>
      <pc:sldChg chg="modSp">
        <pc:chgData name="Nedved, Amanda," userId="S::anedved@cmh.edu::4dc724c7-12b2-4571-bff6-8ce799546fe4" providerId="AD" clId="Web-{CE544C9B-9B88-A0F4-6FD5-B13734A4DA1E}" dt="2019-10-20T23:55:00.786" v="227" actId="20577"/>
        <pc:sldMkLst>
          <pc:docMk/>
          <pc:sldMk cId="4000893388" sldId="274"/>
        </pc:sldMkLst>
        <pc:spChg chg="mod">
          <ac:chgData name="Nedved, Amanda," userId="S::anedved@cmh.edu::4dc724c7-12b2-4571-bff6-8ce799546fe4" providerId="AD" clId="Web-{CE544C9B-9B88-A0F4-6FD5-B13734A4DA1E}" dt="2019-10-20T23:55:00.786" v="227" actId="20577"/>
          <ac:spMkLst>
            <pc:docMk/>
            <pc:sldMk cId="4000893388" sldId="274"/>
            <ac:spMk id="7" creationId="{7CDAFF6D-5FE9-41DB-9B66-6BC0820D5D70}"/>
          </ac:spMkLst>
        </pc:spChg>
      </pc:sldChg>
      <pc:sldChg chg="modSp">
        <pc:chgData name="Nedved, Amanda," userId="S::anedved@cmh.edu::4dc724c7-12b2-4571-bff6-8ce799546fe4" providerId="AD" clId="Web-{CE544C9B-9B88-A0F4-6FD5-B13734A4DA1E}" dt="2019-10-21T00:24:39.828" v="230" actId="20577"/>
        <pc:sldMkLst>
          <pc:docMk/>
          <pc:sldMk cId="1745991369" sldId="280"/>
        </pc:sldMkLst>
        <pc:spChg chg="mod">
          <ac:chgData name="Nedved, Amanda," userId="S::anedved@cmh.edu::4dc724c7-12b2-4571-bff6-8ce799546fe4" providerId="AD" clId="Web-{CE544C9B-9B88-A0F4-6FD5-B13734A4DA1E}" dt="2019-10-21T00:24:39.828" v="230" actId="20577"/>
          <ac:spMkLst>
            <pc:docMk/>
            <pc:sldMk cId="1745991369" sldId="280"/>
            <ac:spMk id="3" creationId="{DA4F0078-E83B-4EA7-90CA-A5A0D6A3E979}"/>
          </ac:spMkLst>
        </pc:spChg>
      </pc:sldChg>
      <pc:sldChg chg="del">
        <pc:chgData name="Nedved, Amanda," userId="S::anedved@cmh.edu::4dc724c7-12b2-4571-bff6-8ce799546fe4" providerId="AD" clId="Web-{CE544C9B-9B88-A0F4-6FD5-B13734A4DA1E}" dt="2019-10-21T00:47:19.599" v="239"/>
        <pc:sldMkLst>
          <pc:docMk/>
          <pc:sldMk cId="2682462499" sldId="282"/>
        </pc:sldMkLst>
      </pc:sldChg>
      <pc:sldChg chg="modSp">
        <pc:chgData name="Nedved, Amanda," userId="S::anedved@cmh.edu::4dc724c7-12b2-4571-bff6-8ce799546fe4" providerId="AD" clId="Web-{CE544C9B-9B88-A0F4-6FD5-B13734A4DA1E}" dt="2019-10-21T00:47:17.083" v="236" actId="20577"/>
        <pc:sldMkLst>
          <pc:docMk/>
          <pc:sldMk cId="2883509894" sldId="283"/>
        </pc:sldMkLst>
        <pc:spChg chg="mod">
          <ac:chgData name="Nedved, Amanda," userId="S::anedved@cmh.edu::4dc724c7-12b2-4571-bff6-8ce799546fe4" providerId="AD" clId="Web-{CE544C9B-9B88-A0F4-6FD5-B13734A4DA1E}" dt="2019-10-21T00:47:17.083" v="236" actId="20577"/>
          <ac:spMkLst>
            <pc:docMk/>
            <pc:sldMk cId="2883509894" sldId="283"/>
            <ac:spMk id="2" creationId="{39C457DA-ED3F-418F-884E-2C98DCF1FD43}"/>
          </ac:spMkLst>
        </pc:spChg>
      </pc:sldChg>
      <pc:sldChg chg="modSp new">
        <pc:chgData name="Nedved, Amanda," userId="S::anedved@cmh.edu::4dc724c7-12b2-4571-bff6-8ce799546fe4" providerId="AD" clId="Web-{CE544C9B-9B88-A0F4-6FD5-B13734A4DA1E}" dt="2019-10-21T00:52:39.757" v="644" actId="20577"/>
        <pc:sldMkLst>
          <pc:docMk/>
          <pc:sldMk cId="1109177208" sldId="289"/>
        </pc:sldMkLst>
        <pc:spChg chg="mod">
          <ac:chgData name="Nedved, Amanda," userId="S::anedved@cmh.edu::4dc724c7-12b2-4571-bff6-8ce799546fe4" providerId="AD" clId="Web-{CE544C9B-9B88-A0F4-6FD5-B13734A4DA1E}" dt="2019-10-21T00:49:44.209" v="244" actId="20577"/>
          <ac:spMkLst>
            <pc:docMk/>
            <pc:sldMk cId="1109177208" sldId="289"/>
            <ac:spMk id="2" creationId="{215FE5B3-C182-4A2B-9EBD-C43740FFE384}"/>
          </ac:spMkLst>
        </pc:spChg>
        <pc:spChg chg="mod">
          <ac:chgData name="Nedved, Amanda," userId="S::anedved@cmh.edu::4dc724c7-12b2-4571-bff6-8ce799546fe4" providerId="AD" clId="Web-{CE544C9B-9B88-A0F4-6FD5-B13734A4DA1E}" dt="2019-10-21T00:52:39.757" v="644" actId="20577"/>
          <ac:spMkLst>
            <pc:docMk/>
            <pc:sldMk cId="1109177208" sldId="289"/>
            <ac:spMk id="3" creationId="{16E6B608-6539-4601-ACE0-EDAC5384053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5D26A-0BC5-4AE9-8B4C-AEC47CEE173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FE697AA-D50C-4051-B3A7-47F8C912744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 i="0" u="none" strike="noStrike" cap="none" baseline="0" noProof="0" dirty="0">
              <a:solidFill>
                <a:srgbClr val="010000"/>
              </a:solidFill>
              <a:latin typeface="Calibri Light"/>
              <a:cs typeface="Calibri Light"/>
            </a:rPr>
            <a:t>SITUATION</a:t>
          </a:r>
        </a:p>
      </dgm:t>
    </dgm:pt>
    <dgm:pt modelId="{0D19D129-AD74-4527-A1CD-D71A4C9268A1}" type="parTrans" cxnId="{263CD8D1-6048-4491-973C-E52E38120907}">
      <dgm:prSet/>
      <dgm:spPr/>
      <dgm:t>
        <a:bodyPr/>
        <a:lstStyle/>
        <a:p>
          <a:endParaRPr lang="en-US"/>
        </a:p>
      </dgm:t>
    </dgm:pt>
    <dgm:pt modelId="{67B0CC25-EDC5-412C-8672-34CCA830AFF6}" type="sibTrans" cxnId="{263CD8D1-6048-4491-973C-E52E38120907}">
      <dgm:prSet/>
      <dgm:spPr/>
      <dgm:t>
        <a:bodyPr/>
        <a:lstStyle/>
        <a:p>
          <a:endParaRPr lang="en-US"/>
        </a:p>
      </dgm:t>
    </dgm:pt>
    <dgm:pt modelId="{EBF4882B-B4AC-43CA-9983-0E86A9368E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BACKGROUND</a:t>
          </a:r>
          <a:endParaRPr lang="en-US" dirty="0"/>
        </a:p>
      </dgm:t>
    </dgm:pt>
    <dgm:pt modelId="{89B2F439-96DC-4C98-BCB3-FD5628EF9A5A}" type="parTrans" cxnId="{E3855FB7-DD5D-43DA-8CAD-5E964B071FD7}">
      <dgm:prSet/>
      <dgm:spPr/>
      <dgm:t>
        <a:bodyPr/>
        <a:lstStyle/>
        <a:p>
          <a:endParaRPr lang="en-US"/>
        </a:p>
      </dgm:t>
    </dgm:pt>
    <dgm:pt modelId="{DF4F7173-7F72-4479-B1B8-A8A50DB8E6C8}" type="sibTrans" cxnId="{E3855FB7-DD5D-43DA-8CAD-5E964B071FD7}">
      <dgm:prSet/>
      <dgm:spPr/>
      <dgm:t>
        <a:bodyPr/>
        <a:lstStyle/>
        <a:p>
          <a:endParaRPr lang="en-US"/>
        </a:p>
      </dgm:t>
    </dgm:pt>
    <dgm:pt modelId="{314D4B32-C8CA-4D50-8083-77EA0CD8B9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ASSESSMENT</a:t>
          </a:r>
          <a:endParaRPr lang="en-US" dirty="0"/>
        </a:p>
      </dgm:t>
    </dgm:pt>
    <dgm:pt modelId="{8CCED4BA-AEE0-46A9-9433-D9D3CA7FBDC5}" type="parTrans" cxnId="{6632F86A-BADD-49DF-AFFD-BB17FB1EC011}">
      <dgm:prSet/>
      <dgm:spPr/>
      <dgm:t>
        <a:bodyPr/>
        <a:lstStyle/>
        <a:p>
          <a:endParaRPr lang="en-US"/>
        </a:p>
      </dgm:t>
    </dgm:pt>
    <dgm:pt modelId="{2ABE984D-92F4-4600-8328-D6C631AD5E16}" type="sibTrans" cxnId="{6632F86A-BADD-49DF-AFFD-BB17FB1EC011}">
      <dgm:prSet/>
      <dgm:spPr/>
      <dgm:t>
        <a:bodyPr/>
        <a:lstStyle/>
        <a:p>
          <a:endParaRPr lang="en-US"/>
        </a:p>
      </dgm:t>
    </dgm:pt>
    <dgm:pt modelId="{01CAA3DD-CCD7-4004-92AD-209329E6E8E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RECOMMENDATION</a:t>
          </a:r>
          <a:endParaRPr lang="en-US" dirty="0"/>
        </a:p>
      </dgm:t>
    </dgm:pt>
    <dgm:pt modelId="{EB4CC1BF-0873-4330-83F3-485AAD0C7511}" type="parTrans" cxnId="{36B4041E-AFDD-4C6F-BCC6-AE1C2219F18A}">
      <dgm:prSet/>
      <dgm:spPr/>
      <dgm:t>
        <a:bodyPr/>
        <a:lstStyle/>
        <a:p>
          <a:endParaRPr lang="en-US"/>
        </a:p>
      </dgm:t>
    </dgm:pt>
    <dgm:pt modelId="{0539B8E0-302F-48A7-A3E6-52C5C584CFA2}" type="sibTrans" cxnId="{36B4041E-AFDD-4C6F-BCC6-AE1C2219F18A}">
      <dgm:prSet/>
      <dgm:spPr/>
      <dgm:t>
        <a:bodyPr/>
        <a:lstStyle/>
        <a:p>
          <a:endParaRPr lang="en-US"/>
        </a:p>
      </dgm:t>
    </dgm:pt>
    <dgm:pt modelId="{755E8DF7-E4A0-400A-9840-A483EDBD9856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b="0" i="0" u="none" strike="noStrike" cap="none" baseline="0" noProof="0" dirty="0">
              <a:latin typeface="Calibri Light"/>
              <a:cs typeface="Calibri Light"/>
            </a:rPr>
            <a:t>IDENTIFICATION</a:t>
          </a:r>
        </a:p>
      </dgm:t>
    </dgm:pt>
    <dgm:pt modelId="{B514623C-03B6-4627-B0A1-D5CCF8EA6117}" type="parTrans" cxnId="{46ED8C29-99B8-4EA9-8D6B-D04E562CE5F1}">
      <dgm:prSet/>
      <dgm:spPr/>
    </dgm:pt>
    <dgm:pt modelId="{77722870-EA56-438A-BEF3-FB2366CF15F9}" type="sibTrans" cxnId="{46ED8C29-99B8-4EA9-8D6B-D04E562CE5F1}">
      <dgm:prSet/>
      <dgm:spPr/>
    </dgm:pt>
    <dgm:pt modelId="{6890BE0C-D276-468F-A88F-9C4C8BA3ED02}" type="pres">
      <dgm:prSet presAssocID="{8E85D26A-0BC5-4AE9-8B4C-AEC47CEE173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9EE672-0DEE-40DF-82E8-AB7CE3BC7E2F}" type="pres">
      <dgm:prSet presAssocID="{755E8DF7-E4A0-400A-9840-A483EDBD9856}" presName="compNode" presStyleCnt="0"/>
      <dgm:spPr/>
    </dgm:pt>
    <dgm:pt modelId="{D9E90B98-AA51-4653-BA56-C84CED38A49F}" type="pres">
      <dgm:prSet presAssocID="{755E8DF7-E4A0-400A-9840-A483EDBD9856}" presName="bgRect" presStyleLbl="bgShp" presStyleIdx="0" presStyleCnt="5"/>
      <dgm:spPr/>
    </dgm:pt>
    <dgm:pt modelId="{45C5F4C7-22B1-427F-B709-4CD5C583A8A8}" type="pres">
      <dgm:prSet presAssocID="{755E8DF7-E4A0-400A-9840-A483EDBD9856}" presName="iconRect" presStyleLbl="node1" presStyleIdx="0" presStyleCnt="5"/>
      <dgm:spPr/>
    </dgm:pt>
    <dgm:pt modelId="{FBF10BE5-38F8-4BDA-94F3-1C8085258D05}" type="pres">
      <dgm:prSet presAssocID="{755E8DF7-E4A0-400A-9840-A483EDBD9856}" presName="spaceRect" presStyleCnt="0"/>
      <dgm:spPr/>
    </dgm:pt>
    <dgm:pt modelId="{C569051B-034D-41C7-A236-C6D3E9B019B7}" type="pres">
      <dgm:prSet presAssocID="{755E8DF7-E4A0-400A-9840-A483EDBD9856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FBF284-DF8E-48AB-9D48-D24F63AB9A85}" type="pres">
      <dgm:prSet presAssocID="{77722870-EA56-438A-BEF3-FB2366CF15F9}" presName="sibTrans" presStyleCnt="0"/>
      <dgm:spPr/>
    </dgm:pt>
    <dgm:pt modelId="{928AB70E-8E93-4669-BA79-440A51A39B0F}" type="pres">
      <dgm:prSet presAssocID="{4FE697AA-D50C-4051-B3A7-47F8C912744A}" presName="compNode" presStyleCnt="0"/>
      <dgm:spPr/>
    </dgm:pt>
    <dgm:pt modelId="{6AA52AF0-4D9B-43E4-9DDD-7DCFCD59BFE8}" type="pres">
      <dgm:prSet presAssocID="{4FE697AA-D50C-4051-B3A7-47F8C912744A}" presName="bgRect" presStyleLbl="bgShp" presStyleIdx="1" presStyleCnt="5"/>
      <dgm:spPr/>
    </dgm:pt>
    <dgm:pt modelId="{6EC21662-95BA-40FF-800F-5D55C639B0C1}" type="pres">
      <dgm:prSet presAssocID="{4FE697AA-D50C-4051-B3A7-47F8C912744A}" presName="iconRect" presStyleLbl="nod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5EC50496-49D6-4760-8762-41223096726F}" type="pres">
      <dgm:prSet presAssocID="{4FE697AA-D50C-4051-B3A7-47F8C912744A}" presName="spaceRect" presStyleCnt="0"/>
      <dgm:spPr/>
    </dgm:pt>
    <dgm:pt modelId="{57A0279D-6A16-42F3-AC6C-352466EDA409}" type="pres">
      <dgm:prSet presAssocID="{4FE697AA-D50C-4051-B3A7-47F8C912744A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E8D952-1DE0-48FE-99A4-F04C7317654C}" type="pres">
      <dgm:prSet presAssocID="{67B0CC25-EDC5-412C-8672-34CCA830AFF6}" presName="sibTrans" presStyleCnt="0"/>
      <dgm:spPr/>
    </dgm:pt>
    <dgm:pt modelId="{E95AE721-B63D-43FF-9A97-49032DE0DB47}" type="pres">
      <dgm:prSet presAssocID="{EBF4882B-B4AC-43CA-9983-0E86A9368EFF}" presName="compNode" presStyleCnt="0"/>
      <dgm:spPr/>
    </dgm:pt>
    <dgm:pt modelId="{EAF02317-D098-475B-A4D6-6356A327A71B}" type="pres">
      <dgm:prSet presAssocID="{EBF4882B-B4AC-43CA-9983-0E86A9368EFF}" presName="bgRect" presStyleLbl="bgShp" presStyleIdx="2" presStyleCnt="5"/>
      <dgm:spPr/>
    </dgm:pt>
    <dgm:pt modelId="{20BB3D9A-F55A-4ED7-961C-FB160DE3376D}" type="pres">
      <dgm:prSet presAssocID="{EBF4882B-B4AC-43CA-9983-0E86A9368EFF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78227A7-1A07-40B5-AB5A-7887F583FF8B}" type="pres">
      <dgm:prSet presAssocID="{EBF4882B-B4AC-43CA-9983-0E86A9368EFF}" presName="spaceRect" presStyleCnt="0"/>
      <dgm:spPr/>
    </dgm:pt>
    <dgm:pt modelId="{57FB02A3-4868-4FF4-8D3F-0529ACCF822D}" type="pres">
      <dgm:prSet presAssocID="{EBF4882B-B4AC-43CA-9983-0E86A9368EFF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E2E5B23-9AEC-4B9B-898C-3F75E8C17AD7}" type="pres">
      <dgm:prSet presAssocID="{DF4F7173-7F72-4479-B1B8-A8A50DB8E6C8}" presName="sibTrans" presStyleCnt="0"/>
      <dgm:spPr/>
    </dgm:pt>
    <dgm:pt modelId="{3A7F7EB5-741A-43E1-8A36-F8969FA56F08}" type="pres">
      <dgm:prSet presAssocID="{314D4B32-C8CA-4D50-8083-77EA0CD8B9C6}" presName="compNode" presStyleCnt="0"/>
      <dgm:spPr/>
    </dgm:pt>
    <dgm:pt modelId="{C338DE92-2E22-4156-939D-12247766B621}" type="pres">
      <dgm:prSet presAssocID="{314D4B32-C8CA-4D50-8083-77EA0CD8B9C6}" presName="bgRect" presStyleLbl="bgShp" presStyleIdx="3" presStyleCnt="5"/>
      <dgm:spPr/>
    </dgm:pt>
    <dgm:pt modelId="{1906898C-C466-4FF0-B8BC-7519C37BAA33}" type="pres">
      <dgm:prSet presAssocID="{314D4B32-C8CA-4D50-8083-77EA0CD8B9C6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9DC3CB7-4BD7-4655-9D73-747672C9957A}" type="pres">
      <dgm:prSet presAssocID="{314D4B32-C8CA-4D50-8083-77EA0CD8B9C6}" presName="spaceRect" presStyleCnt="0"/>
      <dgm:spPr/>
    </dgm:pt>
    <dgm:pt modelId="{19BEB373-BAAB-4B28-BDFB-A094CFFF251A}" type="pres">
      <dgm:prSet presAssocID="{314D4B32-C8CA-4D50-8083-77EA0CD8B9C6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D8D34E7-6356-41A7-BCB2-8C1CD93AB7F0}" type="pres">
      <dgm:prSet presAssocID="{2ABE984D-92F4-4600-8328-D6C631AD5E16}" presName="sibTrans" presStyleCnt="0"/>
      <dgm:spPr/>
    </dgm:pt>
    <dgm:pt modelId="{7E9B6F94-C1EF-406F-A987-DA603C532EB7}" type="pres">
      <dgm:prSet presAssocID="{01CAA3DD-CCD7-4004-92AD-209329E6E8E9}" presName="compNode" presStyleCnt="0"/>
      <dgm:spPr/>
    </dgm:pt>
    <dgm:pt modelId="{55E30D35-D85E-45D3-9513-B175A56B0EFA}" type="pres">
      <dgm:prSet presAssocID="{01CAA3DD-CCD7-4004-92AD-209329E6E8E9}" presName="bgRect" presStyleLbl="bgShp" presStyleIdx="4" presStyleCnt="5"/>
      <dgm:spPr/>
    </dgm:pt>
    <dgm:pt modelId="{B3F9FA04-4D49-4E18-909A-1606BA561F5A}" type="pres">
      <dgm:prSet presAssocID="{01CAA3DD-CCD7-4004-92AD-209329E6E8E9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4C83B9E-65AD-4CAC-B4C2-FB649351ECB7}" type="pres">
      <dgm:prSet presAssocID="{01CAA3DD-CCD7-4004-92AD-209329E6E8E9}" presName="spaceRect" presStyleCnt="0"/>
      <dgm:spPr/>
    </dgm:pt>
    <dgm:pt modelId="{39587F03-9954-4302-9D7B-FBC666192A42}" type="pres">
      <dgm:prSet presAssocID="{01CAA3DD-CCD7-4004-92AD-209329E6E8E9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89808-7980-497C-9FE8-D8BBDE852D59}" type="presOf" srcId="{8E85D26A-0BC5-4AE9-8B4C-AEC47CEE1738}" destId="{6890BE0C-D276-468F-A88F-9C4C8BA3ED02}" srcOrd="0" destOrd="0" presId="urn:microsoft.com/office/officeart/2018/2/layout/IconVerticalSolidList"/>
    <dgm:cxn modelId="{6632F86A-BADD-49DF-AFFD-BB17FB1EC011}" srcId="{8E85D26A-0BC5-4AE9-8B4C-AEC47CEE1738}" destId="{314D4B32-C8CA-4D50-8083-77EA0CD8B9C6}" srcOrd="3" destOrd="0" parTransId="{8CCED4BA-AEE0-46A9-9433-D9D3CA7FBDC5}" sibTransId="{2ABE984D-92F4-4600-8328-D6C631AD5E16}"/>
    <dgm:cxn modelId="{E3855FB7-DD5D-43DA-8CAD-5E964B071FD7}" srcId="{8E85D26A-0BC5-4AE9-8B4C-AEC47CEE1738}" destId="{EBF4882B-B4AC-43CA-9983-0E86A9368EFF}" srcOrd="2" destOrd="0" parTransId="{89B2F439-96DC-4C98-BCB3-FD5628EF9A5A}" sibTransId="{DF4F7173-7F72-4479-B1B8-A8A50DB8E6C8}"/>
    <dgm:cxn modelId="{36CA58E6-768B-4CC3-9D65-8FE2C74D2ACB}" type="presOf" srcId="{01CAA3DD-CCD7-4004-92AD-209329E6E8E9}" destId="{39587F03-9954-4302-9D7B-FBC666192A42}" srcOrd="0" destOrd="0" presId="urn:microsoft.com/office/officeart/2018/2/layout/IconVerticalSolidList"/>
    <dgm:cxn modelId="{149789B3-DFB5-4C3A-95AA-9A170218A41A}" type="presOf" srcId="{755E8DF7-E4A0-400A-9840-A483EDBD9856}" destId="{C569051B-034D-41C7-A236-C6D3E9B019B7}" srcOrd="0" destOrd="0" presId="urn:microsoft.com/office/officeart/2018/2/layout/IconVerticalSolidList"/>
    <dgm:cxn modelId="{08757C74-06E8-4449-9E26-301AACEC4DF9}" type="presOf" srcId="{EBF4882B-B4AC-43CA-9983-0E86A9368EFF}" destId="{57FB02A3-4868-4FF4-8D3F-0529ACCF822D}" srcOrd="0" destOrd="0" presId="urn:microsoft.com/office/officeart/2018/2/layout/IconVerticalSolidList"/>
    <dgm:cxn modelId="{263CD8D1-6048-4491-973C-E52E38120907}" srcId="{8E85D26A-0BC5-4AE9-8B4C-AEC47CEE1738}" destId="{4FE697AA-D50C-4051-B3A7-47F8C912744A}" srcOrd="1" destOrd="0" parTransId="{0D19D129-AD74-4527-A1CD-D71A4C9268A1}" sibTransId="{67B0CC25-EDC5-412C-8672-34CCA830AFF6}"/>
    <dgm:cxn modelId="{36B4041E-AFDD-4C6F-BCC6-AE1C2219F18A}" srcId="{8E85D26A-0BC5-4AE9-8B4C-AEC47CEE1738}" destId="{01CAA3DD-CCD7-4004-92AD-209329E6E8E9}" srcOrd="4" destOrd="0" parTransId="{EB4CC1BF-0873-4330-83F3-485AAD0C7511}" sibTransId="{0539B8E0-302F-48A7-A3E6-52C5C584CFA2}"/>
    <dgm:cxn modelId="{46ED8C29-99B8-4EA9-8D6B-D04E562CE5F1}" srcId="{8E85D26A-0BC5-4AE9-8B4C-AEC47CEE1738}" destId="{755E8DF7-E4A0-400A-9840-A483EDBD9856}" srcOrd="0" destOrd="0" parTransId="{B514623C-03B6-4627-B0A1-D5CCF8EA6117}" sibTransId="{77722870-EA56-438A-BEF3-FB2366CF15F9}"/>
    <dgm:cxn modelId="{98155E77-2F20-4AD3-9230-4245F62600F7}" type="presOf" srcId="{314D4B32-C8CA-4D50-8083-77EA0CD8B9C6}" destId="{19BEB373-BAAB-4B28-BDFB-A094CFFF251A}" srcOrd="0" destOrd="0" presId="urn:microsoft.com/office/officeart/2018/2/layout/IconVerticalSolidList"/>
    <dgm:cxn modelId="{C3CF1CBE-D9F4-422B-863B-6F986AE81D30}" type="presOf" srcId="{4FE697AA-D50C-4051-B3A7-47F8C912744A}" destId="{57A0279D-6A16-42F3-AC6C-352466EDA409}" srcOrd="0" destOrd="0" presId="urn:microsoft.com/office/officeart/2018/2/layout/IconVerticalSolidList"/>
    <dgm:cxn modelId="{2B34CFF0-6084-4E3D-8C0C-A9EDE5574919}" type="presParOf" srcId="{6890BE0C-D276-468F-A88F-9C4C8BA3ED02}" destId="{919EE672-0DEE-40DF-82E8-AB7CE3BC7E2F}" srcOrd="0" destOrd="0" presId="urn:microsoft.com/office/officeart/2018/2/layout/IconVerticalSolidList"/>
    <dgm:cxn modelId="{8BB640E0-0105-4482-8B06-3BED91065A6E}" type="presParOf" srcId="{919EE672-0DEE-40DF-82E8-AB7CE3BC7E2F}" destId="{D9E90B98-AA51-4653-BA56-C84CED38A49F}" srcOrd="0" destOrd="0" presId="urn:microsoft.com/office/officeart/2018/2/layout/IconVerticalSolidList"/>
    <dgm:cxn modelId="{B86FFA41-CBD2-42DC-95A5-DBA6891BC4C5}" type="presParOf" srcId="{919EE672-0DEE-40DF-82E8-AB7CE3BC7E2F}" destId="{45C5F4C7-22B1-427F-B709-4CD5C583A8A8}" srcOrd="1" destOrd="0" presId="urn:microsoft.com/office/officeart/2018/2/layout/IconVerticalSolidList"/>
    <dgm:cxn modelId="{13EF9A60-6C23-4046-98F5-F2DE72913400}" type="presParOf" srcId="{919EE672-0DEE-40DF-82E8-AB7CE3BC7E2F}" destId="{FBF10BE5-38F8-4BDA-94F3-1C8085258D05}" srcOrd="2" destOrd="0" presId="urn:microsoft.com/office/officeart/2018/2/layout/IconVerticalSolidList"/>
    <dgm:cxn modelId="{42F3EA79-273D-4241-AB44-15656324BA08}" type="presParOf" srcId="{919EE672-0DEE-40DF-82E8-AB7CE3BC7E2F}" destId="{C569051B-034D-41C7-A236-C6D3E9B019B7}" srcOrd="3" destOrd="0" presId="urn:microsoft.com/office/officeart/2018/2/layout/IconVerticalSolidList"/>
    <dgm:cxn modelId="{DB6F09DA-C3A2-4B64-A414-4CCC0760D198}" type="presParOf" srcId="{6890BE0C-D276-468F-A88F-9C4C8BA3ED02}" destId="{0AFBF284-DF8E-48AB-9D48-D24F63AB9A85}" srcOrd="1" destOrd="0" presId="urn:microsoft.com/office/officeart/2018/2/layout/IconVerticalSolidList"/>
    <dgm:cxn modelId="{5DFE2BBB-428F-491A-9B73-4BBF8C5492FF}" type="presParOf" srcId="{6890BE0C-D276-468F-A88F-9C4C8BA3ED02}" destId="{928AB70E-8E93-4669-BA79-440A51A39B0F}" srcOrd="2" destOrd="0" presId="urn:microsoft.com/office/officeart/2018/2/layout/IconVerticalSolidList"/>
    <dgm:cxn modelId="{742C5789-FDD7-49C5-B1ED-278080893F2A}" type="presParOf" srcId="{928AB70E-8E93-4669-BA79-440A51A39B0F}" destId="{6AA52AF0-4D9B-43E4-9DDD-7DCFCD59BFE8}" srcOrd="0" destOrd="0" presId="urn:microsoft.com/office/officeart/2018/2/layout/IconVerticalSolidList"/>
    <dgm:cxn modelId="{3E33EAD2-59F3-48AA-A90A-5256633EB9F2}" type="presParOf" srcId="{928AB70E-8E93-4669-BA79-440A51A39B0F}" destId="{6EC21662-95BA-40FF-800F-5D55C639B0C1}" srcOrd="1" destOrd="0" presId="urn:microsoft.com/office/officeart/2018/2/layout/IconVerticalSolidList"/>
    <dgm:cxn modelId="{5BE9C9C0-442B-4C82-8F2A-1DEB7ECC2AC9}" type="presParOf" srcId="{928AB70E-8E93-4669-BA79-440A51A39B0F}" destId="{5EC50496-49D6-4760-8762-41223096726F}" srcOrd="2" destOrd="0" presId="urn:microsoft.com/office/officeart/2018/2/layout/IconVerticalSolidList"/>
    <dgm:cxn modelId="{78D6B30D-44CA-4268-8F6C-39DCB73A72CF}" type="presParOf" srcId="{928AB70E-8E93-4669-BA79-440A51A39B0F}" destId="{57A0279D-6A16-42F3-AC6C-352466EDA409}" srcOrd="3" destOrd="0" presId="urn:microsoft.com/office/officeart/2018/2/layout/IconVerticalSolidList"/>
    <dgm:cxn modelId="{975C984E-236B-4745-A033-733DC7C795EA}" type="presParOf" srcId="{6890BE0C-D276-468F-A88F-9C4C8BA3ED02}" destId="{48E8D952-1DE0-48FE-99A4-F04C7317654C}" srcOrd="3" destOrd="0" presId="urn:microsoft.com/office/officeart/2018/2/layout/IconVerticalSolidList"/>
    <dgm:cxn modelId="{0CC2FC81-C166-4160-8443-487B3CA501CC}" type="presParOf" srcId="{6890BE0C-D276-468F-A88F-9C4C8BA3ED02}" destId="{E95AE721-B63D-43FF-9A97-49032DE0DB47}" srcOrd="4" destOrd="0" presId="urn:microsoft.com/office/officeart/2018/2/layout/IconVerticalSolidList"/>
    <dgm:cxn modelId="{812CCF3D-A997-4675-8BD3-8509B0502A77}" type="presParOf" srcId="{E95AE721-B63D-43FF-9A97-49032DE0DB47}" destId="{EAF02317-D098-475B-A4D6-6356A327A71B}" srcOrd="0" destOrd="0" presId="urn:microsoft.com/office/officeart/2018/2/layout/IconVerticalSolidList"/>
    <dgm:cxn modelId="{3C968BAF-7C81-4C81-9ED9-329AB5E23295}" type="presParOf" srcId="{E95AE721-B63D-43FF-9A97-49032DE0DB47}" destId="{20BB3D9A-F55A-4ED7-961C-FB160DE3376D}" srcOrd="1" destOrd="0" presId="urn:microsoft.com/office/officeart/2018/2/layout/IconVerticalSolidList"/>
    <dgm:cxn modelId="{BF698E8D-24AD-419C-BFBC-1F2CAD685E6B}" type="presParOf" srcId="{E95AE721-B63D-43FF-9A97-49032DE0DB47}" destId="{D78227A7-1A07-40B5-AB5A-7887F583FF8B}" srcOrd="2" destOrd="0" presId="urn:microsoft.com/office/officeart/2018/2/layout/IconVerticalSolidList"/>
    <dgm:cxn modelId="{55FDA659-EA2B-43B7-9DB4-F0319B3A47F8}" type="presParOf" srcId="{E95AE721-B63D-43FF-9A97-49032DE0DB47}" destId="{57FB02A3-4868-4FF4-8D3F-0529ACCF822D}" srcOrd="3" destOrd="0" presId="urn:microsoft.com/office/officeart/2018/2/layout/IconVerticalSolidList"/>
    <dgm:cxn modelId="{9FFEF8CC-1A35-4CF1-8DCA-08D2CB9B3070}" type="presParOf" srcId="{6890BE0C-D276-468F-A88F-9C4C8BA3ED02}" destId="{8E2E5B23-9AEC-4B9B-898C-3F75E8C17AD7}" srcOrd="5" destOrd="0" presId="urn:microsoft.com/office/officeart/2018/2/layout/IconVerticalSolidList"/>
    <dgm:cxn modelId="{1CAEB619-E513-4AB3-9C04-63299CD8AEA7}" type="presParOf" srcId="{6890BE0C-D276-468F-A88F-9C4C8BA3ED02}" destId="{3A7F7EB5-741A-43E1-8A36-F8969FA56F08}" srcOrd="6" destOrd="0" presId="urn:microsoft.com/office/officeart/2018/2/layout/IconVerticalSolidList"/>
    <dgm:cxn modelId="{689A4C39-C11B-4684-BD1C-A0D9E706CCAB}" type="presParOf" srcId="{3A7F7EB5-741A-43E1-8A36-F8969FA56F08}" destId="{C338DE92-2E22-4156-939D-12247766B621}" srcOrd="0" destOrd="0" presId="urn:microsoft.com/office/officeart/2018/2/layout/IconVerticalSolidList"/>
    <dgm:cxn modelId="{4373F41D-F059-4203-BCE3-1F8715545BED}" type="presParOf" srcId="{3A7F7EB5-741A-43E1-8A36-F8969FA56F08}" destId="{1906898C-C466-4FF0-B8BC-7519C37BAA33}" srcOrd="1" destOrd="0" presId="urn:microsoft.com/office/officeart/2018/2/layout/IconVerticalSolidList"/>
    <dgm:cxn modelId="{9D38F6DD-0741-4571-B05C-9221EB43DB96}" type="presParOf" srcId="{3A7F7EB5-741A-43E1-8A36-F8969FA56F08}" destId="{59DC3CB7-4BD7-4655-9D73-747672C9957A}" srcOrd="2" destOrd="0" presId="urn:microsoft.com/office/officeart/2018/2/layout/IconVerticalSolidList"/>
    <dgm:cxn modelId="{C2D68968-5C70-4976-A16E-4DB1B1C0B052}" type="presParOf" srcId="{3A7F7EB5-741A-43E1-8A36-F8969FA56F08}" destId="{19BEB373-BAAB-4B28-BDFB-A094CFFF251A}" srcOrd="3" destOrd="0" presId="urn:microsoft.com/office/officeart/2018/2/layout/IconVerticalSolidList"/>
    <dgm:cxn modelId="{BF5813C3-A4E8-4271-9435-91803B56E217}" type="presParOf" srcId="{6890BE0C-D276-468F-A88F-9C4C8BA3ED02}" destId="{1D8D34E7-6356-41A7-BCB2-8C1CD93AB7F0}" srcOrd="7" destOrd="0" presId="urn:microsoft.com/office/officeart/2018/2/layout/IconVerticalSolidList"/>
    <dgm:cxn modelId="{C5ED63BA-4BE4-451C-AF60-5B5B43E690C4}" type="presParOf" srcId="{6890BE0C-D276-468F-A88F-9C4C8BA3ED02}" destId="{7E9B6F94-C1EF-406F-A987-DA603C532EB7}" srcOrd="8" destOrd="0" presId="urn:microsoft.com/office/officeart/2018/2/layout/IconVerticalSolidList"/>
    <dgm:cxn modelId="{407231B4-E76E-442D-B68D-2850D2B467B5}" type="presParOf" srcId="{7E9B6F94-C1EF-406F-A987-DA603C532EB7}" destId="{55E30D35-D85E-45D3-9513-B175A56B0EFA}" srcOrd="0" destOrd="0" presId="urn:microsoft.com/office/officeart/2018/2/layout/IconVerticalSolidList"/>
    <dgm:cxn modelId="{ABF47F0E-22C6-4E80-9C47-B1E77865374B}" type="presParOf" srcId="{7E9B6F94-C1EF-406F-A987-DA603C532EB7}" destId="{B3F9FA04-4D49-4E18-909A-1606BA561F5A}" srcOrd="1" destOrd="0" presId="urn:microsoft.com/office/officeart/2018/2/layout/IconVerticalSolidList"/>
    <dgm:cxn modelId="{FA2ACDA3-25EF-483A-847D-9ED6F22863CD}" type="presParOf" srcId="{7E9B6F94-C1EF-406F-A987-DA603C532EB7}" destId="{B4C83B9E-65AD-4CAC-B4C2-FB649351ECB7}" srcOrd="2" destOrd="0" presId="urn:microsoft.com/office/officeart/2018/2/layout/IconVerticalSolidList"/>
    <dgm:cxn modelId="{D1BD2BB3-0201-4EC1-A148-6D0802AD8928}" type="presParOf" srcId="{7E9B6F94-C1EF-406F-A987-DA603C532EB7}" destId="{39587F03-9954-4302-9D7B-FBC666192A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85D26A-0BC5-4AE9-8B4C-AEC47CEE173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FE697AA-D50C-4051-B3A7-47F8C912744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ILLNESS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Calibri Light"/>
              <a:cs typeface="Calibri Light"/>
            </a:rPr>
            <a:t> </a:t>
          </a:r>
          <a:r>
            <a:rPr lang="en-US" dirty="0">
              <a:latin typeface="Calibri Light" panose="020F0302020204030204"/>
            </a:rPr>
            <a:t>SEVERITY</a:t>
          </a:r>
          <a:endParaRPr lang="en-US" dirty="0"/>
        </a:p>
      </dgm:t>
    </dgm:pt>
    <dgm:pt modelId="{0D19D129-AD74-4527-A1CD-D71A4C9268A1}" type="parTrans" cxnId="{263CD8D1-6048-4491-973C-E52E38120907}">
      <dgm:prSet/>
      <dgm:spPr/>
      <dgm:t>
        <a:bodyPr/>
        <a:lstStyle/>
        <a:p>
          <a:endParaRPr lang="en-US"/>
        </a:p>
      </dgm:t>
    </dgm:pt>
    <dgm:pt modelId="{67B0CC25-EDC5-412C-8672-34CCA830AFF6}" type="sibTrans" cxnId="{263CD8D1-6048-4491-973C-E52E38120907}">
      <dgm:prSet/>
      <dgm:spPr/>
      <dgm:t>
        <a:bodyPr/>
        <a:lstStyle/>
        <a:p>
          <a:endParaRPr lang="en-US"/>
        </a:p>
      </dgm:t>
    </dgm:pt>
    <dgm:pt modelId="{EBF4882B-B4AC-43CA-9983-0E86A9368EFF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PATIENT SUMMARY</a:t>
          </a:r>
          <a:endParaRPr lang="en-US" dirty="0"/>
        </a:p>
      </dgm:t>
    </dgm:pt>
    <dgm:pt modelId="{89B2F439-96DC-4C98-BCB3-FD5628EF9A5A}" type="parTrans" cxnId="{E3855FB7-DD5D-43DA-8CAD-5E964B071FD7}">
      <dgm:prSet/>
      <dgm:spPr/>
      <dgm:t>
        <a:bodyPr/>
        <a:lstStyle/>
        <a:p>
          <a:endParaRPr lang="en-US"/>
        </a:p>
      </dgm:t>
    </dgm:pt>
    <dgm:pt modelId="{DF4F7173-7F72-4479-B1B8-A8A50DB8E6C8}" type="sibTrans" cxnId="{E3855FB7-DD5D-43DA-8CAD-5E964B071FD7}">
      <dgm:prSet/>
      <dgm:spPr/>
      <dgm:t>
        <a:bodyPr/>
        <a:lstStyle/>
        <a:p>
          <a:endParaRPr lang="en-US"/>
        </a:p>
      </dgm:t>
    </dgm:pt>
    <dgm:pt modelId="{314D4B32-C8CA-4D50-8083-77EA0CD8B9C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ACTION LIST</a:t>
          </a:r>
          <a:endParaRPr lang="en-US" dirty="0"/>
        </a:p>
      </dgm:t>
    </dgm:pt>
    <dgm:pt modelId="{8CCED4BA-AEE0-46A9-9433-D9D3CA7FBDC5}" type="parTrans" cxnId="{6632F86A-BADD-49DF-AFFD-BB17FB1EC011}">
      <dgm:prSet/>
      <dgm:spPr/>
      <dgm:t>
        <a:bodyPr/>
        <a:lstStyle/>
        <a:p>
          <a:endParaRPr lang="en-US"/>
        </a:p>
      </dgm:t>
    </dgm:pt>
    <dgm:pt modelId="{2ABE984D-92F4-4600-8328-D6C631AD5E16}" type="sibTrans" cxnId="{6632F86A-BADD-49DF-AFFD-BB17FB1EC011}">
      <dgm:prSet/>
      <dgm:spPr/>
      <dgm:t>
        <a:bodyPr/>
        <a:lstStyle/>
        <a:p>
          <a:endParaRPr lang="en-US"/>
        </a:p>
      </dgm:t>
    </dgm:pt>
    <dgm:pt modelId="{01CAA3DD-CCD7-4004-92AD-209329E6E8E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SITUATION AWARENESS/CONTINGENCY PLANNING</a:t>
          </a:r>
          <a:endParaRPr lang="en-US" dirty="0"/>
        </a:p>
      </dgm:t>
    </dgm:pt>
    <dgm:pt modelId="{EB4CC1BF-0873-4330-83F3-485AAD0C7511}" type="parTrans" cxnId="{36B4041E-AFDD-4C6F-BCC6-AE1C2219F18A}">
      <dgm:prSet/>
      <dgm:spPr/>
      <dgm:t>
        <a:bodyPr/>
        <a:lstStyle/>
        <a:p>
          <a:endParaRPr lang="en-US"/>
        </a:p>
      </dgm:t>
    </dgm:pt>
    <dgm:pt modelId="{0539B8E0-302F-48A7-A3E6-52C5C584CFA2}" type="sibTrans" cxnId="{36B4041E-AFDD-4C6F-BCC6-AE1C2219F18A}">
      <dgm:prSet/>
      <dgm:spPr/>
      <dgm:t>
        <a:bodyPr/>
        <a:lstStyle/>
        <a:p>
          <a:endParaRPr lang="en-US"/>
        </a:p>
      </dgm:t>
    </dgm:pt>
    <dgm:pt modelId="{C5B12CA8-D7AB-48CC-8308-92F2EFF0BC55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SYNTHESIS BY RECEIVER</a:t>
          </a:r>
          <a:endParaRPr lang="en-US" dirty="0"/>
        </a:p>
      </dgm:t>
    </dgm:pt>
    <dgm:pt modelId="{DFA483A0-F360-4CE0-BAC5-B3C5B56A1B34}" type="parTrans" cxnId="{59AB0B5F-AC41-4117-BE0F-D40132CE7ED9}">
      <dgm:prSet/>
      <dgm:spPr/>
      <dgm:t>
        <a:bodyPr/>
        <a:lstStyle/>
        <a:p>
          <a:endParaRPr lang="en-US"/>
        </a:p>
      </dgm:t>
    </dgm:pt>
    <dgm:pt modelId="{3FF0207F-9E3D-4716-B288-44EBE4075548}" type="sibTrans" cxnId="{59AB0B5F-AC41-4117-BE0F-D40132CE7ED9}">
      <dgm:prSet/>
      <dgm:spPr/>
      <dgm:t>
        <a:bodyPr/>
        <a:lstStyle/>
        <a:p>
          <a:endParaRPr lang="en-US"/>
        </a:p>
      </dgm:t>
    </dgm:pt>
    <dgm:pt modelId="{6890BE0C-D276-468F-A88F-9C4C8BA3ED02}" type="pres">
      <dgm:prSet presAssocID="{8E85D26A-0BC5-4AE9-8B4C-AEC47CEE173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AB70E-8E93-4669-BA79-440A51A39B0F}" type="pres">
      <dgm:prSet presAssocID="{4FE697AA-D50C-4051-B3A7-47F8C912744A}" presName="compNode" presStyleCnt="0"/>
      <dgm:spPr/>
    </dgm:pt>
    <dgm:pt modelId="{6AA52AF0-4D9B-43E4-9DDD-7DCFCD59BFE8}" type="pres">
      <dgm:prSet presAssocID="{4FE697AA-D50C-4051-B3A7-47F8C912744A}" presName="bgRect" presStyleLbl="bgShp" presStyleIdx="0" presStyleCnt="5"/>
      <dgm:spPr/>
    </dgm:pt>
    <dgm:pt modelId="{6EC21662-95BA-40FF-800F-5D55C639B0C1}" type="pres">
      <dgm:prSet presAssocID="{4FE697AA-D50C-4051-B3A7-47F8C912744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5EC50496-49D6-4760-8762-41223096726F}" type="pres">
      <dgm:prSet presAssocID="{4FE697AA-D50C-4051-B3A7-47F8C912744A}" presName="spaceRect" presStyleCnt="0"/>
      <dgm:spPr/>
    </dgm:pt>
    <dgm:pt modelId="{57A0279D-6A16-42F3-AC6C-352466EDA409}" type="pres">
      <dgm:prSet presAssocID="{4FE697AA-D50C-4051-B3A7-47F8C912744A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E8D952-1DE0-48FE-99A4-F04C7317654C}" type="pres">
      <dgm:prSet presAssocID="{67B0CC25-EDC5-412C-8672-34CCA830AFF6}" presName="sibTrans" presStyleCnt="0"/>
      <dgm:spPr/>
    </dgm:pt>
    <dgm:pt modelId="{E95AE721-B63D-43FF-9A97-49032DE0DB47}" type="pres">
      <dgm:prSet presAssocID="{EBF4882B-B4AC-43CA-9983-0E86A9368EFF}" presName="compNode" presStyleCnt="0"/>
      <dgm:spPr/>
    </dgm:pt>
    <dgm:pt modelId="{EAF02317-D098-475B-A4D6-6356A327A71B}" type="pres">
      <dgm:prSet presAssocID="{EBF4882B-B4AC-43CA-9983-0E86A9368EFF}" presName="bgRect" presStyleLbl="bgShp" presStyleIdx="1" presStyleCnt="5"/>
      <dgm:spPr/>
    </dgm:pt>
    <dgm:pt modelId="{20BB3D9A-F55A-4ED7-961C-FB160DE3376D}" type="pres">
      <dgm:prSet presAssocID="{EBF4882B-B4AC-43CA-9983-0E86A9368EF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78227A7-1A07-40B5-AB5A-7887F583FF8B}" type="pres">
      <dgm:prSet presAssocID="{EBF4882B-B4AC-43CA-9983-0E86A9368EFF}" presName="spaceRect" presStyleCnt="0"/>
      <dgm:spPr/>
    </dgm:pt>
    <dgm:pt modelId="{57FB02A3-4868-4FF4-8D3F-0529ACCF822D}" type="pres">
      <dgm:prSet presAssocID="{EBF4882B-B4AC-43CA-9983-0E86A9368EFF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E2E5B23-9AEC-4B9B-898C-3F75E8C17AD7}" type="pres">
      <dgm:prSet presAssocID="{DF4F7173-7F72-4479-B1B8-A8A50DB8E6C8}" presName="sibTrans" presStyleCnt="0"/>
      <dgm:spPr/>
    </dgm:pt>
    <dgm:pt modelId="{3A7F7EB5-741A-43E1-8A36-F8969FA56F08}" type="pres">
      <dgm:prSet presAssocID="{314D4B32-C8CA-4D50-8083-77EA0CD8B9C6}" presName="compNode" presStyleCnt="0"/>
      <dgm:spPr/>
    </dgm:pt>
    <dgm:pt modelId="{C338DE92-2E22-4156-939D-12247766B621}" type="pres">
      <dgm:prSet presAssocID="{314D4B32-C8CA-4D50-8083-77EA0CD8B9C6}" presName="bgRect" presStyleLbl="bgShp" presStyleIdx="2" presStyleCnt="5"/>
      <dgm:spPr/>
    </dgm:pt>
    <dgm:pt modelId="{1906898C-C466-4FF0-B8BC-7519C37BAA33}" type="pres">
      <dgm:prSet presAssocID="{314D4B32-C8CA-4D50-8083-77EA0CD8B9C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9DC3CB7-4BD7-4655-9D73-747672C9957A}" type="pres">
      <dgm:prSet presAssocID="{314D4B32-C8CA-4D50-8083-77EA0CD8B9C6}" presName="spaceRect" presStyleCnt="0"/>
      <dgm:spPr/>
    </dgm:pt>
    <dgm:pt modelId="{19BEB373-BAAB-4B28-BDFB-A094CFFF251A}" type="pres">
      <dgm:prSet presAssocID="{314D4B32-C8CA-4D50-8083-77EA0CD8B9C6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D8D34E7-6356-41A7-BCB2-8C1CD93AB7F0}" type="pres">
      <dgm:prSet presAssocID="{2ABE984D-92F4-4600-8328-D6C631AD5E16}" presName="sibTrans" presStyleCnt="0"/>
      <dgm:spPr/>
    </dgm:pt>
    <dgm:pt modelId="{7E9B6F94-C1EF-406F-A987-DA603C532EB7}" type="pres">
      <dgm:prSet presAssocID="{01CAA3DD-CCD7-4004-92AD-209329E6E8E9}" presName="compNode" presStyleCnt="0"/>
      <dgm:spPr/>
    </dgm:pt>
    <dgm:pt modelId="{55E30D35-D85E-45D3-9513-B175A56B0EFA}" type="pres">
      <dgm:prSet presAssocID="{01CAA3DD-CCD7-4004-92AD-209329E6E8E9}" presName="bgRect" presStyleLbl="bgShp" presStyleIdx="3" presStyleCnt="5"/>
      <dgm:spPr/>
    </dgm:pt>
    <dgm:pt modelId="{B3F9FA04-4D49-4E18-909A-1606BA561F5A}" type="pres">
      <dgm:prSet presAssocID="{01CAA3DD-CCD7-4004-92AD-209329E6E8E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4C83B9E-65AD-4CAC-B4C2-FB649351ECB7}" type="pres">
      <dgm:prSet presAssocID="{01CAA3DD-CCD7-4004-92AD-209329E6E8E9}" presName="spaceRect" presStyleCnt="0"/>
      <dgm:spPr/>
    </dgm:pt>
    <dgm:pt modelId="{39587F03-9954-4302-9D7B-FBC666192A42}" type="pres">
      <dgm:prSet presAssocID="{01CAA3DD-CCD7-4004-92AD-209329E6E8E9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BD99AAF-1364-4B1A-AA36-3731E3DF1524}" type="pres">
      <dgm:prSet presAssocID="{0539B8E0-302F-48A7-A3E6-52C5C584CFA2}" presName="sibTrans" presStyleCnt="0"/>
      <dgm:spPr/>
    </dgm:pt>
    <dgm:pt modelId="{7FF658C9-3CAC-4A67-8E4F-517E0F47A136}" type="pres">
      <dgm:prSet presAssocID="{C5B12CA8-D7AB-48CC-8308-92F2EFF0BC55}" presName="compNode" presStyleCnt="0"/>
      <dgm:spPr/>
    </dgm:pt>
    <dgm:pt modelId="{3C2A3D9B-FAA1-4856-86AA-E3A8C401A01B}" type="pres">
      <dgm:prSet presAssocID="{C5B12CA8-D7AB-48CC-8308-92F2EFF0BC55}" presName="bgRect" presStyleLbl="bgShp" presStyleIdx="4" presStyleCnt="5"/>
      <dgm:spPr/>
    </dgm:pt>
    <dgm:pt modelId="{5B8FC91C-B0A4-4D12-8B7E-030F1361B3AC}" type="pres">
      <dgm:prSet presAssocID="{C5B12CA8-D7AB-48CC-8308-92F2EFF0BC5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FE5C63A6-0645-4022-9F8F-81880CF6BE13}" type="pres">
      <dgm:prSet presAssocID="{C5B12CA8-D7AB-48CC-8308-92F2EFF0BC55}" presName="spaceRect" presStyleCnt="0"/>
      <dgm:spPr/>
    </dgm:pt>
    <dgm:pt modelId="{1722EE80-9440-4C8E-B0FF-02A4492870A0}" type="pres">
      <dgm:prSet presAssocID="{C5B12CA8-D7AB-48CC-8308-92F2EFF0BC55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B0B5F-AC41-4117-BE0F-D40132CE7ED9}" srcId="{8E85D26A-0BC5-4AE9-8B4C-AEC47CEE1738}" destId="{C5B12CA8-D7AB-48CC-8308-92F2EFF0BC55}" srcOrd="4" destOrd="0" parTransId="{DFA483A0-F360-4CE0-BAC5-B3C5B56A1B34}" sibTransId="{3FF0207F-9E3D-4716-B288-44EBE4075548}"/>
    <dgm:cxn modelId="{AB4D7D18-46BE-4B5B-82B8-6E014E824263}" type="presOf" srcId="{01CAA3DD-CCD7-4004-92AD-209329E6E8E9}" destId="{39587F03-9954-4302-9D7B-FBC666192A42}" srcOrd="0" destOrd="0" presId="urn:microsoft.com/office/officeart/2018/2/layout/IconVerticalSolidList"/>
    <dgm:cxn modelId="{96922181-302C-4DD7-84EE-16A43D917A64}" type="presOf" srcId="{C5B12CA8-D7AB-48CC-8308-92F2EFF0BC55}" destId="{1722EE80-9440-4C8E-B0FF-02A4492870A0}" srcOrd="0" destOrd="0" presId="urn:microsoft.com/office/officeart/2018/2/layout/IconVerticalSolidList"/>
    <dgm:cxn modelId="{36B4041E-AFDD-4C6F-BCC6-AE1C2219F18A}" srcId="{8E85D26A-0BC5-4AE9-8B4C-AEC47CEE1738}" destId="{01CAA3DD-CCD7-4004-92AD-209329E6E8E9}" srcOrd="3" destOrd="0" parTransId="{EB4CC1BF-0873-4330-83F3-485AAD0C7511}" sibTransId="{0539B8E0-302F-48A7-A3E6-52C5C584CFA2}"/>
    <dgm:cxn modelId="{263CD8D1-6048-4491-973C-E52E38120907}" srcId="{8E85D26A-0BC5-4AE9-8B4C-AEC47CEE1738}" destId="{4FE697AA-D50C-4051-B3A7-47F8C912744A}" srcOrd="0" destOrd="0" parTransId="{0D19D129-AD74-4527-A1CD-D71A4C9268A1}" sibTransId="{67B0CC25-EDC5-412C-8672-34CCA830AFF6}"/>
    <dgm:cxn modelId="{55CD056F-47EF-4F6A-A435-390197C3456B}" type="presOf" srcId="{4FE697AA-D50C-4051-B3A7-47F8C912744A}" destId="{57A0279D-6A16-42F3-AC6C-352466EDA409}" srcOrd="0" destOrd="0" presId="urn:microsoft.com/office/officeart/2018/2/layout/IconVerticalSolidList"/>
    <dgm:cxn modelId="{32A530CE-71E6-4DC7-B92E-4D968136FFAC}" type="presOf" srcId="{EBF4882B-B4AC-43CA-9983-0E86A9368EFF}" destId="{57FB02A3-4868-4FF4-8D3F-0529ACCF822D}" srcOrd="0" destOrd="0" presId="urn:microsoft.com/office/officeart/2018/2/layout/IconVerticalSolidList"/>
    <dgm:cxn modelId="{6632F86A-BADD-49DF-AFFD-BB17FB1EC011}" srcId="{8E85D26A-0BC5-4AE9-8B4C-AEC47CEE1738}" destId="{314D4B32-C8CA-4D50-8083-77EA0CD8B9C6}" srcOrd="2" destOrd="0" parTransId="{8CCED4BA-AEE0-46A9-9433-D9D3CA7FBDC5}" sibTransId="{2ABE984D-92F4-4600-8328-D6C631AD5E16}"/>
    <dgm:cxn modelId="{AC089808-7980-497C-9FE8-D8BBDE852D59}" type="presOf" srcId="{8E85D26A-0BC5-4AE9-8B4C-AEC47CEE1738}" destId="{6890BE0C-D276-468F-A88F-9C4C8BA3ED02}" srcOrd="0" destOrd="0" presId="urn:microsoft.com/office/officeart/2018/2/layout/IconVerticalSolidList"/>
    <dgm:cxn modelId="{E3855FB7-DD5D-43DA-8CAD-5E964B071FD7}" srcId="{8E85D26A-0BC5-4AE9-8B4C-AEC47CEE1738}" destId="{EBF4882B-B4AC-43CA-9983-0E86A9368EFF}" srcOrd="1" destOrd="0" parTransId="{89B2F439-96DC-4C98-BCB3-FD5628EF9A5A}" sibTransId="{DF4F7173-7F72-4479-B1B8-A8A50DB8E6C8}"/>
    <dgm:cxn modelId="{6896A75C-4063-42A7-BA46-6D18770DEC1E}" type="presOf" srcId="{314D4B32-C8CA-4D50-8083-77EA0CD8B9C6}" destId="{19BEB373-BAAB-4B28-BDFB-A094CFFF251A}" srcOrd="0" destOrd="0" presId="urn:microsoft.com/office/officeart/2018/2/layout/IconVerticalSolidList"/>
    <dgm:cxn modelId="{500E324F-5303-4629-9E2A-4B5A05D9FD4F}" type="presParOf" srcId="{6890BE0C-D276-468F-A88F-9C4C8BA3ED02}" destId="{928AB70E-8E93-4669-BA79-440A51A39B0F}" srcOrd="0" destOrd="0" presId="urn:microsoft.com/office/officeart/2018/2/layout/IconVerticalSolidList"/>
    <dgm:cxn modelId="{036DA33D-4786-421B-9CA4-E4B7689FB829}" type="presParOf" srcId="{928AB70E-8E93-4669-BA79-440A51A39B0F}" destId="{6AA52AF0-4D9B-43E4-9DDD-7DCFCD59BFE8}" srcOrd="0" destOrd="0" presId="urn:microsoft.com/office/officeart/2018/2/layout/IconVerticalSolidList"/>
    <dgm:cxn modelId="{863EA540-F92C-433A-B389-A8BDF923E980}" type="presParOf" srcId="{928AB70E-8E93-4669-BA79-440A51A39B0F}" destId="{6EC21662-95BA-40FF-800F-5D55C639B0C1}" srcOrd="1" destOrd="0" presId="urn:microsoft.com/office/officeart/2018/2/layout/IconVerticalSolidList"/>
    <dgm:cxn modelId="{E33E5DF4-671A-456B-B351-20B917D0094B}" type="presParOf" srcId="{928AB70E-8E93-4669-BA79-440A51A39B0F}" destId="{5EC50496-49D6-4760-8762-41223096726F}" srcOrd="2" destOrd="0" presId="urn:microsoft.com/office/officeart/2018/2/layout/IconVerticalSolidList"/>
    <dgm:cxn modelId="{4864BF9D-31C7-4DAB-A041-B787A49B7ECE}" type="presParOf" srcId="{928AB70E-8E93-4669-BA79-440A51A39B0F}" destId="{57A0279D-6A16-42F3-AC6C-352466EDA409}" srcOrd="3" destOrd="0" presId="urn:microsoft.com/office/officeart/2018/2/layout/IconVerticalSolidList"/>
    <dgm:cxn modelId="{5E3AAE88-5C4B-49E6-9391-F038CD2CC426}" type="presParOf" srcId="{6890BE0C-D276-468F-A88F-9C4C8BA3ED02}" destId="{48E8D952-1DE0-48FE-99A4-F04C7317654C}" srcOrd="1" destOrd="0" presId="urn:microsoft.com/office/officeart/2018/2/layout/IconVerticalSolidList"/>
    <dgm:cxn modelId="{9EF4DEFB-643D-4508-BF08-8AC387F29F22}" type="presParOf" srcId="{6890BE0C-D276-468F-A88F-9C4C8BA3ED02}" destId="{E95AE721-B63D-43FF-9A97-49032DE0DB47}" srcOrd="2" destOrd="0" presId="urn:microsoft.com/office/officeart/2018/2/layout/IconVerticalSolidList"/>
    <dgm:cxn modelId="{59868F14-9DB1-4E0B-9497-6402056E559E}" type="presParOf" srcId="{E95AE721-B63D-43FF-9A97-49032DE0DB47}" destId="{EAF02317-D098-475B-A4D6-6356A327A71B}" srcOrd="0" destOrd="0" presId="urn:microsoft.com/office/officeart/2018/2/layout/IconVerticalSolidList"/>
    <dgm:cxn modelId="{FD479732-3B18-4FC0-8CAE-9B043736248A}" type="presParOf" srcId="{E95AE721-B63D-43FF-9A97-49032DE0DB47}" destId="{20BB3D9A-F55A-4ED7-961C-FB160DE3376D}" srcOrd="1" destOrd="0" presId="urn:microsoft.com/office/officeart/2018/2/layout/IconVerticalSolidList"/>
    <dgm:cxn modelId="{14B1E2E3-8432-4572-8D3F-79EB4DE0B85E}" type="presParOf" srcId="{E95AE721-B63D-43FF-9A97-49032DE0DB47}" destId="{D78227A7-1A07-40B5-AB5A-7887F583FF8B}" srcOrd="2" destOrd="0" presId="urn:microsoft.com/office/officeart/2018/2/layout/IconVerticalSolidList"/>
    <dgm:cxn modelId="{5B6F317F-9DF1-4C36-8CEE-AEB3AB072BCD}" type="presParOf" srcId="{E95AE721-B63D-43FF-9A97-49032DE0DB47}" destId="{57FB02A3-4868-4FF4-8D3F-0529ACCF822D}" srcOrd="3" destOrd="0" presId="urn:microsoft.com/office/officeart/2018/2/layout/IconVerticalSolidList"/>
    <dgm:cxn modelId="{19D129E0-11D6-4A1D-B130-6088088F5099}" type="presParOf" srcId="{6890BE0C-D276-468F-A88F-9C4C8BA3ED02}" destId="{8E2E5B23-9AEC-4B9B-898C-3F75E8C17AD7}" srcOrd="3" destOrd="0" presId="urn:microsoft.com/office/officeart/2018/2/layout/IconVerticalSolidList"/>
    <dgm:cxn modelId="{8574833F-3CE6-4487-9B64-33DA111A498B}" type="presParOf" srcId="{6890BE0C-D276-468F-A88F-9C4C8BA3ED02}" destId="{3A7F7EB5-741A-43E1-8A36-F8969FA56F08}" srcOrd="4" destOrd="0" presId="urn:microsoft.com/office/officeart/2018/2/layout/IconVerticalSolidList"/>
    <dgm:cxn modelId="{2922353C-C34E-48D2-A643-E56AB98E19CE}" type="presParOf" srcId="{3A7F7EB5-741A-43E1-8A36-F8969FA56F08}" destId="{C338DE92-2E22-4156-939D-12247766B621}" srcOrd="0" destOrd="0" presId="urn:microsoft.com/office/officeart/2018/2/layout/IconVerticalSolidList"/>
    <dgm:cxn modelId="{D6883AFB-A52C-45F7-B2AB-A8830FA50C34}" type="presParOf" srcId="{3A7F7EB5-741A-43E1-8A36-F8969FA56F08}" destId="{1906898C-C466-4FF0-B8BC-7519C37BAA33}" srcOrd="1" destOrd="0" presId="urn:microsoft.com/office/officeart/2018/2/layout/IconVerticalSolidList"/>
    <dgm:cxn modelId="{20BFD88B-4339-498B-93EC-AB5A1835E372}" type="presParOf" srcId="{3A7F7EB5-741A-43E1-8A36-F8969FA56F08}" destId="{59DC3CB7-4BD7-4655-9D73-747672C9957A}" srcOrd="2" destOrd="0" presId="urn:microsoft.com/office/officeart/2018/2/layout/IconVerticalSolidList"/>
    <dgm:cxn modelId="{BC91BFF4-B9C8-4A6B-B6A4-52EB2D15A4BA}" type="presParOf" srcId="{3A7F7EB5-741A-43E1-8A36-F8969FA56F08}" destId="{19BEB373-BAAB-4B28-BDFB-A094CFFF251A}" srcOrd="3" destOrd="0" presId="urn:microsoft.com/office/officeart/2018/2/layout/IconVerticalSolidList"/>
    <dgm:cxn modelId="{FCCFD179-3BA4-4F0F-8AFF-054A921C1D31}" type="presParOf" srcId="{6890BE0C-D276-468F-A88F-9C4C8BA3ED02}" destId="{1D8D34E7-6356-41A7-BCB2-8C1CD93AB7F0}" srcOrd="5" destOrd="0" presId="urn:microsoft.com/office/officeart/2018/2/layout/IconVerticalSolidList"/>
    <dgm:cxn modelId="{74FB2787-4DA3-443A-99FE-777C408B8EBB}" type="presParOf" srcId="{6890BE0C-D276-468F-A88F-9C4C8BA3ED02}" destId="{7E9B6F94-C1EF-406F-A987-DA603C532EB7}" srcOrd="6" destOrd="0" presId="urn:microsoft.com/office/officeart/2018/2/layout/IconVerticalSolidList"/>
    <dgm:cxn modelId="{D219EB86-8266-451B-AC0C-0DF6E9F1D810}" type="presParOf" srcId="{7E9B6F94-C1EF-406F-A987-DA603C532EB7}" destId="{55E30D35-D85E-45D3-9513-B175A56B0EFA}" srcOrd="0" destOrd="0" presId="urn:microsoft.com/office/officeart/2018/2/layout/IconVerticalSolidList"/>
    <dgm:cxn modelId="{E8EB3D16-B5C0-4A95-B1DD-DAAC90DB9CC6}" type="presParOf" srcId="{7E9B6F94-C1EF-406F-A987-DA603C532EB7}" destId="{B3F9FA04-4D49-4E18-909A-1606BA561F5A}" srcOrd="1" destOrd="0" presId="urn:microsoft.com/office/officeart/2018/2/layout/IconVerticalSolidList"/>
    <dgm:cxn modelId="{C4F2B508-CA01-4B2A-8C20-BA2691527213}" type="presParOf" srcId="{7E9B6F94-C1EF-406F-A987-DA603C532EB7}" destId="{B4C83B9E-65AD-4CAC-B4C2-FB649351ECB7}" srcOrd="2" destOrd="0" presId="urn:microsoft.com/office/officeart/2018/2/layout/IconVerticalSolidList"/>
    <dgm:cxn modelId="{4F790759-192A-4E10-A8DD-DFC56DD92ED0}" type="presParOf" srcId="{7E9B6F94-C1EF-406F-A987-DA603C532EB7}" destId="{39587F03-9954-4302-9D7B-FBC666192A42}" srcOrd="3" destOrd="0" presId="urn:microsoft.com/office/officeart/2018/2/layout/IconVerticalSolidList"/>
    <dgm:cxn modelId="{1CD96B5F-34A6-4FB6-BE20-F080DA8709AE}" type="presParOf" srcId="{6890BE0C-D276-468F-A88F-9C4C8BA3ED02}" destId="{EBD99AAF-1364-4B1A-AA36-3731E3DF1524}" srcOrd="7" destOrd="0" presId="urn:microsoft.com/office/officeart/2018/2/layout/IconVerticalSolidList"/>
    <dgm:cxn modelId="{9B892911-3295-414B-92DC-693061FFDAD3}" type="presParOf" srcId="{6890BE0C-D276-468F-A88F-9C4C8BA3ED02}" destId="{7FF658C9-3CAC-4A67-8E4F-517E0F47A136}" srcOrd="8" destOrd="0" presId="urn:microsoft.com/office/officeart/2018/2/layout/IconVerticalSolidList"/>
    <dgm:cxn modelId="{9409208E-2D18-49D2-9647-756B5D15B0B7}" type="presParOf" srcId="{7FF658C9-3CAC-4A67-8E4F-517E0F47A136}" destId="{3C2A3D9B-FAA1-4856-86AA-E3A8C401A01B}" srcOrd="0" destOrd="0" presId="urn:microsoft.com/office/officeart/2018/2/layout/IconVerticalSolidList"/>
    <dgm:cxn modelId="{AC6A1B5E-DFFA-40D9-A6CD-BBB8696EE5A0}" type="presParOf" srcId="{7FF658C9-3CAC-4A67-8E4F-517E0F47A136}" destId="{5B8FC91C-B0A4-4D12-8B7E-030F1361B3AC}" srcOrd="1" destOrd="0" presId="urn:microsoft.com/office/officeart/2018/2/layout/IconVerticalSolidList"/>
    <dgm:cxn modelId="{386A2176-B80D-4B1C-B95F-0F3ECBC27F24}" type="presParOf" srcId="{7FF658C9-3CAC-4A67-8E4F-517E0F47A136}" destId="{FE5C63A6-0645-4022-9F8F-81880CF6BE13}" srcOrd="2" destOrd="0" presId="urn:microsoft.com/office/officeart/2018/2/layout/IconVerticalSolidList"/>
    <dgm:cxn modelId="{9C47EFE5-6AD2-45C5-9E03-B5255069D9F2}" type="presParOf" srcId="{7FF658C9-3CAC-4A67-8E4F-517E0F47A136}" destId="{1722EE80-9440-4C8E-B0FF-02A4492870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EB8C9E-9641-48AD-A4D5-BE0B343B8105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6A241A7-E95A-450E-B21E-47A53254F642}">
      <dgm:prSet/>
      <dgm:spPr/>
      <dgm:t>
        <a:bodyPr/>
        <a:lstStyle/>
        <a:p>
          <a:pPr rtl="0"/>
          <a:r>
            <a:rPr lang="en-US" dirty="0"/>
            <a:t>Started in 2010 to decrease codes outside of </a:t>
          </a:r>
          <a:r>
            <a:rPr lang="en-US" b="0" i="0" u="none" strike="noStrike" cap="none" baseline="0" noProof="0" dirty="0">
              <a:latin typeface="Calibri Light"/>
              <a:cs typeface="Calibri Light"/>
            </a:rPr>
            <a:t>ICU, increase</a:t>
          </a:r>
          <a:r>
            <a:rPr lang="en-US" dirty="0"/>
            <a:t> situational awareness and improve communication</a:t>
          </a:r>
        </a:p>
      </dgm:t>
    </dgm:pt>
    <dgm:pt modelId="{132F1090-2906-4CAD-A907-0BF8AE0A71D9}" type="parTrans" cxnId="{246E2650-368D-4D4C-B198-66137301A43F}">
      <dgm:prSet/>
      <dgm:spPr/>
      <dgm:t>
        <a:bodyPr/>
        <a:lstStyle/>
        <a:p>
          <a:endParaRPr lang="en-US"/>
        </a:p>
      </dgm:t>
    </dgm:pt>
    <dgm:pt modelId="{3D36028E-C1F6-4647-A500-2031F4C1DB3F}" type="sibTrans" cxnId="{246E2650-368D-4D4C-B198-66137301A43F}">
      <dgm:prSet/>
      <dgm:spPr/>
      <dgm:t>
        <a:bodyPr/>
        <a:lstStyle/>
        <a:p>
          <a:endParaRPr lang="en-US"/>
        </a:p>
      </dgm:t>
    </dgm:pt>
    <dgm:pt modelId="{5D4DEA26-710D-474F-8EB7-1BCFBF2A7A02}">
      <dgm:prSet/>
      <dgm:spPr/>
      <dgm:t>
        <a:bodyPr/>
        <a:lstStyle/>
        <a:p>
          <a:r>
            <a:rPr lang="en-US" dirty="0"/>
            <a:t>Spread to transport and emergency department</a:t>
          </a:r>
        </a:p>
      </dgm:t>
    </dgm:pt>
    <dgm:pt modelId="{D77CD55A-04A0-45AC-92EB-89B71A44260C}" type="parTrans" cxnId="{2A0D2D64-4E2F-46B9-A4F3-07BDF0CCE445}">
      <dgm:prSet/>
      <dgm:spPr/>
      <dgm:t>
        <a:bodyPr/>
        <a:lstStyle/>
        <a:p>
          <a:endParaRPr lang="en-US"/>
        </a:p>
      </dgm:t>
    </dgm:pt>
    <dgm:pt modelId="{3DC96000-FFAE-4DED-BA9A-8EEF50D53103}" type="sibTrans" cxnId="{2A0D2D64-4E2F-46B9-A4F3-07BDF0CCE445}">
      <dgm:prSet/>
      <dgm:spPr/>
      <dgm:t>
        <a:bodyPr/>
        <a:lstStyle/>
        <a:p>
          <a:endParaRPr lang="en-US"/>
        </a:p>
      </dgm:t>
    </dgm:pt>
    <dgm:pt modelId="{DDA8EABC-6125-4296-9B0D-9500F102096B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Go-live</a:t>
          </a:r>
          <a:r>
            <a:rPr lang="en-US" dirty="0"/>
            <a:t> date for PEWS in urgent care</a:t>
          </a:r>
          <a:r>
            <a:rPr lang="en-US" dirty="0">
              <a:latin typeface="Calibri Light" panose="020F0302020204030204"/>
            </a:rPr>
            <a:t>: Oct 15, 2019</a:t>
          </a:r>
          <a:endParaRPr lang="en-US" dirty="0"/>
        </a:p>
      </dgm:t>
    </dgm:pt>
    <dgm:pt modelId="{7E51285D-7258-43BA-BF1A-A98BE3468D89}" type="parTrans" cxnId="{98FABA50-14FB-4A7D-850E-31261CBDDA6D}">
      <dgm:prSet/>
      <dgm:spPr/>
      <dgm:t>
        <a:bodyPr/>
        <a:lstStyle/>
        <a:p>
          <a:endParaRPr lang="en-US"/>
        </a:p>
      </dgm:t>
    </dgm:pt>
    <dgm:pt modelId="{67F605D1-1DCB-402B-BA0B-8E1FDA09C23E}" type="sibTrans" cxnId="{98FABA50-14FB-4A7D-850E-31261CBDDA6D}">
      <dgm:prSet/>
      <dgm:spPr/>
      <dgm:t>
        <a:bodyPr/>
        <a:lstStyle/>
        <a:p>
          <a:endParaRPr lang="en-US"/>
        </a:p>
      </dgm:t>
    </dgm:pt>
    <dgm:pt modelId="{C50C021D-9F21-4FA6-937B-801C3D6ADC73}" type="pres">
      <dgm:prSet presAssocID="{32EB8C9E-9641-48AD-A4D5-BE0B343B8105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D816AD0-3F79-460D-A6F7-CB3F1FDB0F82}" type="pres">
      <dgm:prSet presAssocID="{76A241A7-E95A-450E-B21E-47A53254F642}" presName="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AA13E-CDE5-46B4-BEE2-FA5F11C0A80B}" type="pres">
      <dgm:prSet presAssocID="{3D36028E-C1F6-4647-A500-2031F4C1DB3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FAA39D9-2393-4D58-8272-61ACD246EA18}" type="pres">
      <dgm:prSet presAssocID="{5D4DEA26-710D-474F-8EB7-1BCFBF2A7A02}" presName="middleNode" presStyleCnt="0"/>
      <dgm:spPr/>
    </dgm:pt>
    <dgm:pt modelId="{9CAA26E1-7BCB-4523-B94B-76D8C00EB74C}" type="pres">
      <dgm:prSet presAssocID="{5D4DEA26-710D-474F-8EB7-1BCFBF2A7A02}" presName="padding" presStyleLbl="node1" presStyleIdx="0" presStyleCnt="3"/>
      <dgm:spPr/>
    </dgm:pt>
    <dgm:pt modelId="{AEE3DA79-FB18-43C0-BA7F-DC982136167E}" type="pres">
      <dgm:prSet presAssocID="{5D4DEA26-710D-474F-8EB7-1BCFBF2A7A02}" presName="shap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B816A-CBA6-4C4A-B702-C6CCC0A9C018}" type="pres">
      <dgm:prSet presAssocID="{3DC96000-FFAE-4DED-BA9A-8EEF50D5310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F736ED3-DA89-4F29-B601-083AAAD90404}" type="pres">
      <dgm:prSet presAssocID="{DDA8EABC-6125-4296-9B0D-9500F102096B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AD4062-98BE-4826-88CB-F7F15969BCE0}" type="presOf" srcId="{3D36028E-C1F6-4647-A500-2031F4C1DB3F}" destId="{D91AA13E-CDE5-46B4-BEE2-FA5F11C0A80B}" srcOrd="0" destOrd="0" presId="urn:microsoft.com/office/officeart/2005/8/layout/bProcess2"/>
    <dgm:cxn modelId="{98FABA50-14FB-4A7D-850E-31261CBDDA6D}" srcId="{32EB8C9E-9641-48AD-A4D5-BE0B343B8105}" destId="{DDA8EABC-6125-4296-9B0D-9500F102096B}" srcOrd="2" destOrd="0" parTransId="{7E51285D-7258-43BA-BF1A-A98BE3468D89}" sibTransId="{67F605D1-1DCB-402B-BA0B-8E1FDA09C23E}"/>
    <dgm:cxn modelId="{CECE4A96-CD8D-4E24-85D5-BFEB64561B21}" type="presOf" srcId="{76A241A7-E95A-450E-B21E-47A53254F642}" destId="{6D816AD0-3F79-460D-A6F7-CB3F1FDB0F82}" srcOrd="0" destOrd="0" presId="urn:microsoft.com/office/officeart/2005/8/layout/bProcess2"/>
    <dgm:cxn modelId="{6A6FC5B5-8870-4C0B-98FE-32FEEBC6401C}" type="presOf" srcId="{DDA8EABC-6125-4296-9B0D-9500F102096B}" destId="{1F736ED3-DA89-4F29-B601-083AAAD90404}" srcOrd="0" destOrd="0" presId="urn:microsoft.com/office/officeart/2005/8/layout/bProcess2"/>
    <dgm:cxn modelId="{AA9D68BC-8A74-4A30-AF16-6B24288A9B5B}" type="presOf" srcId="{5D4DEA26-710D-474F-8EB7-1BCFBF2A7A02}" destId="{AEE3DA79-FB18-43C0-BA7F-DC982136167E}" srcOrd="0" destOrd="0" presId="urn:microsoft.com/office/officeart/2005/8/layout/bProcess2"/>
    <dgm:cxn modelId="{2A0D2D64-4E2F-46B9-A4F3-07BDF0CCE445}" srcId="{32EB8C9E-9641-48AD-A4D5-BE0B343B8105}" destId="{5D4DEA26-710D-474F-8EB7-1BCFBF2A7A02}" srcOrd="1" destOrd="0" parTransId="{D77CD55A-04A0-45AC-92EB-89B71A44260C}" sibTransId="{3DC96000-FFAE-4DED-BA9A-8EEF50D53103}"/>
    <dgm:cxn modelId="{246E2650-368D-4D4C-B198-66137301A43F}" srcId="{32EB8C9E-9641-48AD-A4D5-BE0B343B8105}" destId="{76A241A7-E95A-450E-B21E-47A53254F642}" srcOrd="0" destOrd="0" parTransId="{132F1090-2906-4CAD-A907-0BF8AE0A71D9}" sibTransId="{3D36028E-C1F6-4647-A500-2031F4C1DB3F}"/>
    <dgm:cxn modelId="{BD2A3117-7378-4A4A-9451-E30A0D18DDA5}" type="presOf" srcId="{3DC96000-FFAE-4DED-BA9A-8EEF50D53103}" destId="{7BAB816A-CBA6-4C4A-B702-C6CCC0A9C018}" srcOrd="0" destOrd="0" presId="urn:microsoft.com/office/officeart/2005/8/layout/bProcess2"/>
    <dgm:cxn modelId="{A4F3AC90-4FFD-4E16-AF67-243A088AAC30}" type="presOf" srcId="{32EB8C9E-9641-48AD-A4D5-BE0B343B8105}" destId="{C50C021D-9F21-4FA6-937B-801C3D6ADC73}" srcOrd="0" destOrd="0" presId="urn:microsoft.com/office/officeart/2005/8/layout/bProcess2"/>
    <dgm:cxn modelId="{8E498D72-5EE2-4CC9-B437-96CAFD0468B1}" type="presParOf" srcId="{C50C021D-9F21-4FA6-937B-801C3D6ADC73}" destId="{6D816AD0-3F79-460D-A6F7-CB3F1FDB0F82}" srcOrd="0" destOrd="0" presId="urn:microsoft.com/office/officeart/2005/8/layout/bProcess2"/>
    <dgm:cxn modelId="{CE905327-0933-496E-A2A3-4D00B5069D87}" type="presParOf" srcId="{C50C021D-9F21-4FA6-937B-801C3D6ADC73}" destId="{D91AA13E-CDE5-46B4-BEE2-FA5F11C0A80B}" srcOrd="1" destOrd="0" presId="urn:microsoft.com/office/officeart/2005/8/layout/bProcess2"/>
    <dgm:cxn modelId="{9992AB4D-A205-4573-BBEE-5B9A614D912B}" type="presParOf" srcId="{C50C021D-9F21-4FA6-937B-801C3D6ADC73}" destId="{DFAA39D9-2393-4D58-8272-61ACD246EA18}" srcOrd="2" destOrd="0" presId="urn:microsoft.com/office/officeart/2005/8/layout/bProcess2"/>
    <dgm:cxn modelId="{008B2524-31F9-4E3A-BCBE-1A7594AE1629}" type="presParOf" srcId="{DFAA39D9-2393-4D58-8272-61ACD246EA18}" destId="{9CAA26E1-7BCB-4523-B94B-76D8C00EB74C}" srcOrd="0" destOrd="0" presId="urn:microsoft.com/office/officeart/2005/8/layout/bProcess2"/>
    <dgm:cxn modelId="{E1C7B98A-6F1B-499B-A8C3-15635FEA53BE}" type="presParOf" srcId="{DFAA39D9-2393-4D58-8272-61ACD246EA18}" destId="{AEE3DA79-FB18-43C0-BA7F-DC982136167E}" srcOrd="1" destOrd="0" presId="urn:microsoft.com/office/officeart/2005/8/layout/bProcess2"/>
    <dgm:cxn modelId="{9DFC9BAE-BFBC-4AC5-A082-92F8C0D24FD3}" type="presParOf" srcId="{C50C021D-9F21-4FA6-937B-801C3D6ADC73}" destId="{7BAB816A-CBA6-4C4A-B702-C6CCC0A9C018}" srcOrd="3" destOrd="0" presId="urn:microsoft.com/office/officeart/2005/8/layout/bProcess2"/>
    <dgm:cxn modelId="{52CF2763-0D98-47A0-B7F7-EC9257FE2BF3}" type="presParOf" srcId="{C50C021D-9F21-4FA6-937B-801C3D6ADC73}" destId="{1F736ED3-DA89-4F29-B601-083AAAD90404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F2D8A-A0C1-48EF-9DCA-573FAE1710A0}" type="datetimeFigureOut">
              <a:rPr lang="en-US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5183F-9913-4BA4-BB1A-CAC1F1655F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0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 2014 study snowed implementing a standardized handoff from the ED to inpatient decreased handoff related care-failures from 37.2% to 13.4%.  Staff satisfaction doubled during the same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5183F-9913-4BA4-BB1A-CAC1F1655F51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8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6" name="Oval 9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11666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000">
                <a:cs typeface="Calibri"/>
              </a:rPr>
              <a:t>Amanda Nedved, MD</a:t>
            </a:r>
          </a:p>
          <a:p>
            <a:r>
              <a:rPr lang="en-US" sz="1000">
                <a:cs typeface="Calibri"/>
              </a:rPr>
              <a:t>Director of Quality Improvement for Urgent Care</a:t>
            </a:r>
          </a:p>
          <a:p>
            <a:r>
              <a:rPr lang="en-US" sz="1000">
                <a:cs typeface="Calibri"/>
              </a:rPr>
              <a:t>Children's Mercy Kansas City</a:t>
            </a:r>
          </a:p>
          <a:p>
            <a:r>
              <a:rPr lang="en-US" sz="1000">
                <a:cs typeface="Calibri"/>
              </a:rPr>
              <a:t>October 31, 2019</a:t>
            </a:r>
            <a:endParaRPr lang="en-US" sz="1000" dirty="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3400">
                <a:solidFill>
                  <a:schemeClr val="bg2"/>
                </a:solidFill>
                <a:cs typeface="Calibri Light"/>
              </a:rPr>
              <a:t>Improving Communication in Urgent Care Handoffs:</a:t>
            </a:r>
            <a:br>
              <a:rPr lang="en-US" sz="3400">
                <a:solidFill>
                  <a:schemeClr val="bg2"/>
                </a:solidFill>
                <a:cs typeface="Calibri Light"/>
              </a:rPr>
            </a:br>
            <a:r>
              <a:rPr lang="en-US" sz="3400">
                <a:solidFill>
                  <a:schemeClr val="bg2"/>
                </a:solidFill>
                <a:cs typeface="Calibri Light"/>
              </a:rPr>
              <a:t>"We Need to Talk"</a:t>
            </a:r>
            <a:endParaRPr lang="en-US" sz="3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65F96-B35E-46C7-9609-AAD1FE76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cs typeface="Calibri Light"/>
              </a:rPr>
              <a:t>Joint Commission Recommendations for Handoffs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DB0541-8114-4DA5-957C-8473C6647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1318" y="759793"/>
            <a:ext cx="3443951" cy="53436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Eliminate interruptions and distractions</a:t>
            </a:r>
          </a:p>
          <a:p>
            <a:r>
              <a:rPr lang="en-US" sz="2000">
                <a:cs typeface="Calibri"/>
              </a:rPr>
              <a:t>Incorporate multidisciplinary team information</a:t>
            </a:r>
            <a:endParaRPr lang="en-US" sz="2000" dirty="0">
              <a:cs typeface="Calibri"/>
            </a:endParaRPr>
          </a:p>
          <a:p>
            <a:pPr lvl="1"/>
            <a:r>
              <a:rPr lang="en-US" sz="1600">
                <a:cs typeface="Calibri"/>
              </a:rPr>
              <a:t>Shared decision making</a:t>
            </a:r>
          </a:p>
          <a:p>
            <a:pPr lvl="1"/>
            <a:r>
              <a:rPr lang="en-US" sz="1600">
                <a:cs typeface="Calibri"/>
              </a:rPr>
              <a:t>Do NOT rely on family members to relay vital information</a:t>
            </a:r>
          </a:p>
          <a:p>
            <a:r>
              <a:rPr lang="en-US" sz="2000">
                <a:cs typeface="Calibri"/>
              </a:rPr>
              <a:t>Standardize training</a:t>
            </a:r>
          </a:p>
          <a:p>
            <a:pPr lvl="1"/>
            <a:r>
              <a:rPr lang="en-US" sz="1600">
                <a:cs typeface="Calibri"/>
              </a:rPr>
              <a:t>Observation and performance feedback</a:t>
            </a:r>
          </a:p>
          <a:p>
            <a:pPr lvl="1"/>
            <a:r>
              <a:rPr lang="en-US" sz="1600">
                <a:cs typeface="Calibri"/>
              </a:rPr>
              <a:t>Role-playing and simulation</a:t>
            </a:r>
            <a:endParaRPr lang="en-US" sz="1600" dirty="0">
              <a:cs typeface="Calibri"/>
            </a:endParaRPr>
          </a:p>
          <a:p>
            <a:pPr lvl="1"/>
            <a:r>
              <a:rPr lang="en-US" sz="1600">
                <a:cs typeface="Calibri"/>
              </a:rPr>
              <a:t>Emphasize the "Why"</a:t>
            </a:r>
          </a:p>
          <a:p>
            <a:r>
              <a:rPr lang="en-US" sz="2000">
                <a:cs typeface="Calibri"/>
              </a:rPr>
              <a:t>Integrate the process into the EHR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F5F0D4-D569-46E5-962B-88125DD39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408" y="2289038"/>
            <a:ext cx="3264746" cy="17242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Collect data to inform next steps</a:t>
            </a:r>
            <a:endParaRPr lang="en-US" sz="2000" dirty="0">
              <a:cs typeface="Calibri"/>
            </a:endParaRPr>
          </a:p>
          <a:p>
            <a:pPr lvl="1"/>
            <a:r>
              <a:rPr lang="en-US" sz="1600">
                <a:cs typeface="Calibri"/>
              </a:rPr>
              <a:t>What worked well</a:t>
            </a:r>
          </a:p>
          <a:p>
            <a:pPr lvl="1"/>
            <a:r>
              <a:rPr lang="en-US" sz="1600">
                <a:cs typeface="Calibri"/>
              </a:rPr>
              <a:t>Look at special causes and abnormality trackers</a:t>
            </a:r>
          </a:p>
        </p:txBody>
      </p:sp>
    </p:spTree>
    <p:extLst>
      <p:ext uri="{BB962C8B-B14F-4D97-AF65-F5344CB8AC3E}">
        <p14:creationId xmlns:p14="http://schemas.microsoft.com/office/powerpoint/2010/main" val="89104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14A5DB-CD61-40C7-9064-CDA5C94E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Standardized Handoffs Provide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B8A4EE-3834-43C0-B811-224DF244D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Memory Trigger</a:t>
            </a:r>
          </a:p>
          <a:p>
            <a:pPr lvl="1"/>
            <a:r>
              <a:rPr lang="en-US">
                <a:ea typeface="+mn-lt"/>
                <a:cs typeface="+mn-lt"/>
              </a:rPr>
              <a:t>Omitted information and faulty communication processes were identified as the root cause of most errors linked to ToCs</a:t>
            </a:r>
          </a:p>
          <a:p>
            <a:r>
              <a:rPr lang="en-US">
                <a:ea typeface="+mn-lt"/>
                <a:cs typeface="+mn-lt"/>
              </a:rPr>
              <a:t>Opportunity to ask and respond to questions</a:t>
            </a:r>
          </a:p>
          <a:p>
            <a:r>
              <a:rPr lang="en-US">
                <a:ea typeface="+mn-lt"/>
                <a:cs typeface="+mn-lt"/>
              </a:rPr>
              <a:t>Mitigation of authority gradients</a:t>
            </a:r>
          </a:p>
          <a:p>
            <a:r>
              <a:rPr lang="en-US">
                <a:ea typeface="+mn-lt"/>
                <a:cs typeface="+mn-lt"/>
              </a:rPr>
              <a:t>Mitigation of experience gradients</a:t>
            </a:r>
          </a:p>
          <a:p>
            <a:r>
              <a:rPr lang="en-US">
                <a:ea typeface="+mn-lt"/>
                <a:cs typeface="+mn-lt"/>
              </a:rPr>
              <a:t>Decreased diagnosis momentum</a:t>
            </a:r>
          </a:p>
          <a:p>
            <a:pPr lvl="1"/>
            <a:r>
              <a:rPr lang="en-US">
                <a:cs typeface="Calibri"/>
              </a:rPr>
              <a:t>Discourages narrative reporting to decrease framing effect and other cognitive biases</a:t>
            </a:r>
          </a:p>
        </p:txBody>
      </p:sp>
    </p:spTree>
    <p:extLst>
      <p:ext uri="{BB962C8B-B14F-4D97-AF65-F5344CB8AC3E}">
        <p14:creationId xmlns:p14="http://schemas.microsoft.com/office/powerpoint/2010/main" val="384751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F795B9B-5B07-41FE-BA4B-ECFD3648B1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975764" y="1716235"/>
            <a:ext cx="6853953" cy="3531641"/>
          </a:xfrm>
        </p:spPr>
      </p:pic>
      <p:pic>
        <p:nvPicPr>
          <p:cNvPr id="7" name="Picture 7" descr="A screenshot of a computer&#10;&#10;Description generated with high confidence">
            <a:extLst>
              <a:ext uri="{FF2B5EF4-FFF2-40B4-BE49-F238E27FC236}">
                <a16:creationId xmlns:a16="http://schemas.microsoft.com/office/drawing/2014/main" xmlns="" id="{FFC29494-4D68-4139-814C-042DB7B11C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8023" y="1752710"/>
            <a:ext cx="5181600" cy="3553097"/>
          </a:xfrm>
        </p:spPr>
      </p:pic>
      <p:pic>
        <p:nvPicPr>
          <p:cNvPr id="9" name="Picture 9" descr="A picture containing knife, table, bird&#10;&#10;Description generated with very high confidence">
            <a:extLst>
              <a:ext uri="{FF2B5EF4-FFF2-40B4-BE49-F238E27FC236}">
                <a16:creationId xmlns:a16="http://schemas.microsoft.com/office/drawing/2014/main" xmlns="" id="{FF9E4EEE-11BB-4926-B047-C25CBE4DA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6" y="5853583"/>
            <a:ext cx="10113696" cy="96361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A1C38BD-EBA4-471E-8A86-E07A44E50E1B}"/>
              </a:ext>
            </a:extLst>
          </p:cNvPr>
          <p:cNvSpPr/>
          <p:nvPr/>
        </p:nvSpPr>
        <p:spPr>
          <a:xfrm>
            <a:off x="2071757" y="2662583"/>
            <a:ext cx="1170607" cy="24626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A2F42B8-4DE9-4CCE-8393-05E977AA5F53}"/>
              </a:ext>
            </a:extLst>
          </p:cNvPr>
          <p:cNvSpPr/>
          <p:nvPr/>
        </p:nvSpPr>
        <p:spPr>
          <a:xfrm>
            <a:off x="8289235" y="2298148"/>
            <a:ext cx="1170607" cy="2832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4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091B18-2554-42F3-A641-58355AA04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397" y="859430"/>
            <a:ext cx="11690971" cy="51382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7200">
                <a:ea typeface="+mn-lt"/>
                <a:cs typeface="+mn-lt"/>
              </a:rPr>
              <a:t>"Hand-offs should be highly reliable, conducted in a high-quality manner for </a:t>
            </a:r>
            <a:r>
              <a:rPr lang="en-US" sz="7200" u="sng">
                <a:ea typeface="+mn-lt"/>
                <a:cs typeface="+mn-lt"/>
              </a:rPr>
              <a:t>every</a:t>
            </a:r>
            <a:r>
              <a:rPr lang="en-US" sz="7200" dirty="0">
                <a:ea typeface="+mn-lt"/>
                <a:cs typeface="+mn-lt"/>
              </a:rPr>
              <a:t> </a:t>
            </a:r>
            <a:r>
              <a:rPr lang="en-US" sz="7200">
                <a:ea typeface="+mn-lt"/>
                <a:cs typeface="+mn-lt"/>
              </a:rPr>
              <a:t>patient, </a:t>
            </a:r>
            <a:r>
              <a:rPr lang="en-US" sz="7200" u="sng">
                <a:ea typeface="+mn-lt"/>
                <a:cs typeface="+mn-lt"/>
              </a:rPr>
              <a:t>every</a:t>
            </a:r>
            <a:r>
              <a:rPr lang="en-US" sz="7200">
                <a:ea typeface="+mn-lt"/>
                <a:cs typeface="+mn-lt"/>
              </a:rPr>
              <a:t> day, with </a:t>
            </a:r>
            <a:r>
              <a:rPr lang="en-US" sz="7200" u="sng">
                <a:ea typeface="+mn-lt"/>
                <a:cs typeface="+mn-lt"/>
              </a:rPr>
              <a:t>every</a:t>
            </a:r>
            <a:r>
              <a:rPr lang="en-US" sz="7200" dirty="0">
                <a:ea typeface="+mn-lt"/>
                <a:cs typeface="+mn-lt"/>
              </a:rPr>
              <a:t> </a:t>
            </a:r>
            <a:r>
              <a:rPr lang="en-US" sz="7200">
                <a:ea typeface="+mn-lt"/>
                <a:cs typeface="+mn-lt"/>
              </a:rPr>
              <a:t>transition of care."</a:t>
            </a:r>
            <a:endParaRPr lang="en-US" sz="7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959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8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204A4-BBE6-474E-81A6-5FCC7D71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ISBAR</a:t>
            </a:r>
            <a:endParaRPr lang="en-US" dirty="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719CDC3-0AF9-421D-974A-2C411C54B361}"/>
              </a:ext>
            </a:extLst>
          </p:cNvPr>
          <p:cNvGraphicFramePr/>
          <p:nvPr/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42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5E652-7638-41EF-9D44-1B2712DB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History of ISBAR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4F0078-E83B-4EA7-90CA-A5A0D6A3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First used in the military (SBAR); spread to other</a:t>
            </a:r>
          </a:p>
          <a:p>
            <a:r>
              <a:rPr lang="en-US" dirty="0">
                <a:cs typeface="Calibri"/>
              </a:rPr>
              <a:t>Introduced to rapid response teams at Kaiser Permanente in 2002 to improve patient safety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991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0FA3DE-278A-4287-9CD5-E05BCE98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Identify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3BB147-E7E2-4DB4-B3A5-5E557DD3E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Identify yourself and your location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Confirm who you are speaking with and their location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Identify the patient by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54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457DA-ED3F-418F-884E-2C98DCF1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Situation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443965-332F-459C-9620-9B0D7CFFE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Give the patient’s reason for admission</a:t>
            </a:r>
          </a:p>
          <a:p>
            <a:r>
              <a:rPr lang="en-US" dirty="0">
                <a:ea typeface="+mn-lt"/>
                <a:cs typeface="+mn-lt"/>
              </a:rPr>
              <a:t>Explain significant medical history</a:t>
            </a:r>
          </a:p>
          <a:p>
            <a:r>
              <a:rPr lang="en-US" dirty="0">
                <a:ea typeface="+mn-lt"/>
                <a:cs typeface="+mn-lt"/>
              </a:rPr>
              <a:t>Inform the receiver of the information of the patient’s background</a:t>
            </a:r>
          </a:p>
          <a:p>
            <a:pPr lvl="1"/>
            <a:r>
              <a:rPr lang="en-US" u="sng" dirty="0">
                <a:ea typeface="+mn-lt"/>
                <a:cs typeface="+mn-lt"/>
              </a:rPr>
              <a:t>Pertinent</a:t>
            </a:r>
            <a:r>
              <a:rPr lang="en-US" dirty="0">
                <a:ea typeface="+mn-lt"/>
                <a:cs typeface="+mn-lt"/>
              </a:rPr>
              <a:t> medical/social/family history</a:t>
            </a:r>
          </a:p>
          <a:p>
            <a:pPr lvl="1"/>
            <a:r>
              <a:rPr lang="en-US" dirty="0">
                <a:ea typeface="+mn-lt"/>
                <a:cs typeface="+mn-lt"/>
              </a:rPr>
              <a:t>Events leading up to UC visit 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UC course including meds given, lab and other relevant diagnostic results. 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509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4970E3-44D7-49C4-8F8E-AFE48A68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Assessment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1D3C85-9856-499B-BEFC-342F9391B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Vital signs</a:t>
            </a:r>
          </a:p>
          <a:p>
            <a:r>
              <a:rPr lang="en-US">
                <a:ea typeface="+mn-lt"/>
                <a:cs typeface="+mn-lt"/>
              </a:rPr>
              <a:t>Clinical impressions, concerns.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192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9F84E-95DF-4329-9114-1CFCB4D9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Recommendation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DD7237-8564-42D3-86A5-F2176A21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Explain what you need – be specific about request and time frame</a:t>
            </a:r>
          </a:p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Make suggestions</a:t>
            </a:r>
          </a:p>
          <a:p>
            <a:r>
              <a:rPr lang="en-US">
                <a:ea typeface="+mn-lt"/>
                <a:cs typeface="+mn-lt"/>
              </a:rPr>
              <a:t>Clarify expectations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93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D5104-A929-4F6F-AECC-BAAF02F1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Disclosures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E9F53C-C08E-4C6A-8144-26BF2F5E5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 have no</a:t>
            </a:r>
            <a:r>
              <a:rPr lang="en-US" dirty="0">
                <a:ea typeface="+mn-lt"/>
                <a:cs typeface="+mn-lt"/>
              </a:rPr>
              <a:t> relevant financial relationships or conflicts to disclose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72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2D9F83-4091-4F28-9838-0CA99BA9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Using ISBAR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D43C64-8332-46D1-8EEF-8BD856A5E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Improved employee satisfaction</a:t>
            </a:r>
          </a:p>
          <a:p>
            <a:r>
              <a:rPr lang="en-US" dirty="0">
                <a:cs typeface="Calibri"/>
              </a:rPr>
              <a:t>Improved perception of communication and interdisciplinary teamwork </a:t>
            </a:r>
            <a:r>
              <a:rPr lang="en-US" u="sng" dirty="0">
                <a:cs typeface="Calibri"/>
              </a:rPr>
              <a:t>especially during patient handoffs</a:t>
            </a:r>
          </a:p>
          <a:p>
            <a:r>
              <a:rPr lang="en-US" dirty="0">
                <a:cs typeface="Calibri"/>
              </a:rPr>
              <a:t>Decreased time needed for handoffs</a:t>
            </a:r>
          </a:p>
          <a:p>
            <a:r>
              <a:rPr lang="en-US" dirty="0">
                <a:cs typeface="Calibri"/>
              </a:rPr>
              <a:t>Decreased unexpected deaths in an adult study of nurse-physician phone communication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543A2B-61CE-457C-8D70-2D06B7ED9411}"/>
              </a:ext>
            </a:extLst>
          </p:cNvPr>
          <p:cNvSpPr txBox="1"/>
          <p:nvPr/>
        </p:nvSpPr>
        <p:spPr>
          <a:xfrm>
            <a:off x="72713" y="6348007"/>
            <a:ext cx="1183739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ea typeface="+mn-lt"/>
                <a:cs typeface="+mn-lt"/>
              </a:rPr>
              <a:t>Müller M, Jürgens J, </a:t>
            </a:r>
            <a:r>
              <a:rPr lang="en-US" sz="1100" dirty="0" err="1">
                <a:ea typeface="+mn-lt"/>
                <a:cs typeface="+mn-lt"/>
              </a:rPr>
              <a:t>Redaèlli</a:t>
            </a:r>
            <a:r>
              <a:rPr lang="en-US" sz="1100" dirty="0">
                <a:ea typeface="+mn-lt"/>
                <a:cs typeface="+mn-lt"/>
              </a:rPr>
              <a:t> M</a:t>
            </a:r>
            <a:r>
              <a:rPr lang="en-US" sz="1100" i="1" dirty="0">
                <a:ea typeface="+mn-lt"/>
                <a:cs typeface="+mn-lt"/>
              </a:rPr>
              <a:t>, et al. </a:t>
            </a:r>
            <a:r>
              <a:rPr lang="en-US" sz="1100" dirty="0">
                <a:ea typeface="+mn-lt"/>
                <a:cs typeface="+mn-lt"/>
              </a:rPr>
              <a:t>Impact of the communication and patient hand-off tool SBAR on patient safety: a systematic review </a:t>
            </a:r>
            <a:r>
              <a:rPr lang="en-US" sz="1100" i="1" dirty="0">
                <a:ea typeface="+mn-lt"/>
                <a:cs typeface="+mn-lt"/>
              </a:rPr>
              <a:t>BMJ Open </a:t>
            </a:r>
            <a:r>
              <a:rPr lang="en-US" sz="1100" dirty="0">
                <a:ea typeface="+mn-lt"/>
                <a:cs typeface="+mn-lt"/>
              </a:rPr>
              <a:t>2018;</a:t>
            </a:r>
            <a:r>
              <a:rPr lang="en-US" sz="1100" b="1" dirty="0">
                <a:ea typeface="+mn-lt"/>
                <a:cs typeface="+mn-lt"/>
              </a:rPr>
              <a:t>8:</a:t>
            </a:r>
            <a:r>
              <a:rPr lang="en-US" sz="1100" dirty="0">
                <a:ea typeface="+mn-lt"/>
                <a:cs typeface="+mn-lt"/>
              </a:rPr>
              <a:t>e022202. </a:t>
            </a:r>
            <a:r>
              <a:rPr lang="en-US" sz="1100" dirty="0" err="1">
                <a:ea typeface="+mn-lt"/>
                <a:cs typeface="+mn-lt"/>
              </a:rPr>
              <a:t>doi</a:t>
            </a:r>
            <a:r>
              <a:rPr lang="en-US" sz="1100" dirty="0">
                <a:ea typeface="+mn-lt"/>
                <a:cs typeface="+mn-lt"/>
              </a:rPr>
              <a:t>: 10.1136/bmjopen-2018-022202</a:t>
            </a:r>
            <a:endParaRPr lang="en-US" sz="1100">
              <a:cs typeface="Calibri" panose="020F0502020204030204"/>
            </a:endParaRPr>
          </a:p>
          <a:p>
            <a:pPr algn="l"/>
            <a:endParaRPr lang="en-US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647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8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204A4-BBE6-474E-81A6-5FCC7D71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I-PASS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719CDC3-0AF9-421D-974A-2C411C54B3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12319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528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FE5B3-C182-4A2B-9EBD-C43740FF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History of I-PASS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E6B608-6539-4601-ACE0-EDAC53840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Started at Boston Children's Hospital in 2010</a:t>
            </a:r>
          </a:p>
          <a:p>
            <a:r>
              <a:rPr lang="en-US">
                <a:cs typeface="Calibri"/>
              </a:rPr>
              <a:t>Multi-center trial in 2014</a:t>
            </a:r>
          </a:p>
          <a:p>
            <a:r>
              <a:rPr lang="en-US">
                <a:ea typeface="+mn-lt"/>
                <a:cs typeface="+mn-lt"/>
              </a:rPr>
              <a:t>Associated with</a:t>
            </a:r>
            <a:endParaRPr lang="en-US" cap="all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30% reduction in overall error rates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23% reduction in rate of preventable adverse events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Improvements in perception of verbal and written handoff communications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No significant adverse effect on resident workflow or handoff duration </a:t>
            </a:r>
            <a:endParaRPr lang="en-US" cap="all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177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39D3-40CC-4CED-8749-EC647A0F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I-PASS at Children's Mercy Kansas 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625A75-1C25-4026-BD39-EE3959F2A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Started on resident inpatient teams in 2014</a:t>
            </a:r>
          </a:p>
          <a:p>
            <a:r>
              <a:rPr lang="en-US">
                <a:cs typeface="Calibri"/>
              </a:rPr>
              <a:t>Adopted by Infectious Disease providers for inpatient consult handoffs</a:t>
            </a:r>
          </a:p>
          <a:p>
            <a:r>
              <a:rPr lang="en-US">
                <a:cs typeface="Calibri"/>
              </a:rPr>
              <a:t>Modified for urgent care to inpatient handoffs in July 2018</a:t>
            </a:r>
          </a:p>
          <a:p>
            <a:pPr lvl="1"/>
            <a:r>
              <a:rPr lang="en-US">
                <a:cs typeface="Calibri"/>
              </a:rPr>
              <a:t>Champions for UC and PHM modified handoff tool</a:t>
            </a:r>
          </a:p>
          <a:p>
            <a:pPr lvl="1"/>
            <a:r>
              <a:rPr lang="en-US">
                <a:cs typeface="Calibri"/>
              </a:rPr>
              <a:t>Pre-intervention survey</a:t>
            </a:r>
          </a:p>
          <a:p>
            <a:pPr lvl="1"/>
            <a:r>
              <a:rPr lang="en-US">
                <a:cs typeface="Calibri"/>
              </a:rPr>
              <a:t>Visual aids</a:t>
            </a:r>
          </a:p>
          <a:p>
            <a:pPr lvl="1"/>
            <a:r>
              <a:rPr lang="en-US">
                <a:cs typeface="Calibri"/>
              </a:rPr>
              <a:t>Provider education</a:t>
            </a:r>
          </a:p>
          <a:p>
            <a:pPr lvl="1"/>
            <a:r>
              <a:rPr lang="en-US">
                <a:cs typeface="Calibri"/>
              </a:rPr>
              <a:t>UC provider simulation</a:t>
            </a:r>
          </a:p>
          <a:p>
            <a:pPr lvl="1"/>
            <a:r>
              <a:rPr lang="en-US">
                <a:cs typeface="Calibri"/>
              </a:rPr>
              <a:t>Feedback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153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9EB1A-C96C-454F-94A2-04F7C5DD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Provider Perception of Communication During Admissions  - Pre-Intervention Survey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AADEA12-7CED-47DA-91DB-1811B071D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722438"/>
            <a:ext cx="7180263" cy="4297363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DFFDA6E-1C3E-481F-BBB4-34A7A980D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025" y="3910013"/>
            <a:ext cx="3559175" cy="2109788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151EB8E-7F2C-4D88-9FFA-8DFDED4FA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025" y="1722438"/>
            <a:ext cx="35591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40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B8E49-DA55-4240-A9DD-3DD4A26D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>
                <a:ea typeface="+mj-lt"/>
                <a:cs typeface="+mj-lt"/>
              </a:rPr>
              <a:t>Aim Statement</a:t>
            </a:r>
            <a:endParaRPr lang="en-US" sz="48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710C8D-1169-4F5A-B091-E085CA502C69}"/>
              </a:ext>
            </a:extLst>
          </p:cNvPr>
          <p:cNvSpPr txBox="1"/>
          <p:nvPr/>
        </p:nvSpPr>
        <p:spPr>
          <a:xfrm>
            <a:off x="154770" y="1470453"/>
            <a:ext cx="5302669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ea typeface="+mn-lt"/>
                <a:cs typeface="+mn-lt"/>
              </a:rPr>
              <a:t>All providers at Children’s Mercy Urgent Cares will use complete I-PASS (all 5 components verbalized) during verbal admission handoffs to general pediatric (med/surg) teams at least 75% of the time by May 31, 2019.</a:t>
            </a:r>
            <a:endParaRPr lang="en-US" sz="3600" dirty="0">
              <a:cs typeface="Calibri"/>
            </a:endParaRP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42939F9-B438-4BCE-8CF3-6B5327895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117" y="1593690"/>
            <a:ext cx="6607146" cy="36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4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fence&#10;&#10;Description generated with very high confidence">
            <a:extLst>
              <a:ext uri="{FF2B5EF4-FFF2-40B4-BE49-F238E27FC236}">
                <a16:creationId xmlns:a16="http://schemas.microsoft.com/office/drawing/2014/main" xmlns="" id="{511CDD01-ECEC-44A9-B596-7AD18109C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" y="472898"/>
            <a:ext cx="10126280" cy="5916618"/>
          </a:xfr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8AB905D-8183-458A-8198-13A41209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808" y="2824411"/>
            <a:ext cx="1738439" cy="1212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36BED3-155B-402E-8C3D-CA24C04BB755}"/>
              </a:ext>
            </a:extLst>
          </p:cNvPr>
          <p:cNvSpPr txBox="1"/>
          <p:nvPr/>
        </p:nvSpPr>
        <p:spPr>
          <a:xfrm>
            <a:off x="-2060" y="6433750"/>
            <a:ext cx="121549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*Physician participants received monetary incentive if goal was reached. MOC Part 4 credit was also offered to physicians </a:t>
            </a:r>
          </a:p>
        </p:txBody>
      </p:sp>
    </p:spTree>
    <p:extLst>
      <p:ext uri="{BB962C8B-B14F-4D97-AF65-F5344CB8AC3E}">
        <p14:creationId xmlns:p14="http://schemas.microsoft.com/office/powerpoint/2010/main" val="1536227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315DF-1A03-4F04-B21F-4CC227A8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Post-Intervention Survey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EC8DB23-97B0-48E3-B140-C44DD7111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9" y="1600417"/>
            <a:ext cx="6067314" cy="3646869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A92416B-45FA-4CA0-8B2D-634CE467C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154" y="1605604"/>
            <a:ext cx="6087907" cy="36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42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880CD2C-3D6F-4DBC-81A1-B96546E49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4" y="-914"/>
            <a:ext cx="11833252" cy="3643245"/>
          </a:xfrm>
          <a:prstGeom prst="rect">
            <a:avLst/>
          </a:prstGeom>
        </p:spPr>
      </p:pic>
      <p:pic>
        <p:nvPicPr>
          <p:cNvPr id="6" name="Picture 6" descr="A screenshot of a map&#10;&#10;Description generated with very high confidence">
            <a:extLst>
              <a:ext uri="{FF2B5EF4-FFF2-40B4-BE49-F238E27FC236}">
                <a16:creationId xmlns:a16="http://schemas.microsoft.com/office/drawing/2014/main" xmlns="" id="{D811FABA-854E-4E75-9207-910B36D73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71" y="3611686"/>
            <a:ext cx="10815004" cy="32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80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F292C5-4A00-4EB7-8FA3-CE936119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What We Learned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CDAFF6D-5FE9-41DB-9B66-6BC0820D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959" y="1715880"/>
            <a:ext cx="5269128" cy="41233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Standardized handoffs improve communication without impeding provider workflow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Subjective terms for Illness Severity do not translate well from UC to inpatient</a:t>
            </a:r>
          </a:p>
          <a:p>
            <a:r>
              <a:rPr lang="en-US" dirty="0">
                <a:ea typeface="+mn-lt"/>
                <a:cs typeface="+mn-lt"/>
              </a:rPr>
              <a:t>Collaborate with inpatient or ED providers to learn what they consider essential information during handoffs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B89C8CF-B8E3-4520-9E09-68831324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5" y="1706226"/>
            <a:ext cx="6957800" cy="394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9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8EC9B7-7B07-4E04-B78D-14745648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Following this webinar, participants will be able to...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0BCE48-3D13-4D82-AED5-ADB8B7BA4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Identify the most common cause of serious medical errors</a:t>
            </a:r>
          </a:p>
          <a:p>
            <a:r>
              <a:rPr lang="en-US" dirty="0">
                <a:cs typeface="Calibri"/>
              </a:rPr>
              <a:t>Recognize standardized communication tools that can help reduce medical errors</a:t>
            </a:r>
          </a:p>
          <a:p>
            <a:r>
              <a:rPr lang="en-US" dirty="0">
                <a:cs typeface="Calibri"/>
              </a:rPr>
              <a:t>Compare effective communication tools used during handoffs</a:t>
            </a:r>
          </a:p>
          <a:p>
            <a:r>
              <a:rPr lang="en-US" dirty="0">
                <a:cs typeface="Calibri"/>
              </a:rPr>
              <a:t>Evaluate the use of I-PASS in improving communication with admission handoffs in the urgent care</a:t>
            </a:r>
          </a:p>
          <a:p>
            <a:r>
              <a:rPr lang="en-US" dirty="0">
                <a:cs typeface="Calibri"/>
              </a:rPr>
              <a:t>Recognize the benefits and limitations of using objective tools to assess risk of clinical deterioration and communicate this risk to other care team members</a:t>
            </a:r>
          </a:p>
        </p:txBody>
      </p:sp>
    </p:spTree>
    <p:extLst>
      <p:ext uri="{BB962C8B-B14F-4D97-AF65-F5344CB8AC3E}">
        <p14:creationId xmlns:p14="http://schemas.microsoft.com/office/powerpoint/2010/main" val="1874100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49E0E-21F3-4DD2-BF95-9055F344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56CB6-599B-4699-B23E-D8891EA27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Look at clinical impact</a:t>
            </a:r>
          </a:p>
          <a:p>
            <a:pPr lvl="1"/>
            <a:r>
              <a:rPr lang="en-US" dirty="0">
                <a:cs typeface="Calibri"/>
              </a:rPr>
              <a:t>Transfer to higher LOC</a:t>
            </a:r>
          </a:p>
          <a:p>
            <a:pPr lvl="1"/>
            <a:r>
              <a:rPr lang="en-US" dirty="0">
                <a:cs typeface="Calibri"/>
              </a:rPr>
              <a:t>Adverse events/Incident reports related to communication</a:t>
            </a:r>
          </a:p>
          <a:p>
            <a:r>
              <a:rPr lang="en-US" dirty="0">
                <a:cs typeface="Calibri"/>
              </a:rPr>
              <a:t>Implemented objective illness severity score (PEWS) in October 2019</a:t>
            </a:r>
          </a:p>
        </p:txBody>
      </p:sp>
    </p:spTree>
    <p:extLst>
      <p:ext uri="{BB962C8B-B14F-4D97-AF65-F5344CB8AC3E}">
        <p14:creationId xmlns:p14="http://schemas.microsoft.com/office/powerpoint/2010/main" val="2666469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22119-3E74-45F1-A9C9-C5084758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History of Pediatric Early Warning System (PEWS)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C9C0AF-8B46-4676-BC75-7E799C053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Developed at Sick Children's Hospital</a:t>
            </a:r>
            <a:endParaRPr lang="en-US" dirty="0">
              <a:cs typeface="Calibri"/>
            </a:endParaRPr>
          </a:p>
          <a:p>
            <a:pPr lvl="1"/>
            <a:r>
              <a:rPr lang="en-US">
                <a:cs typeface="Calibri"/>
              </a:rPr>
              <a:t>Initially a 7 category score ranging from 0-26</a:t>
            </a:r>
          </a:p>
          <a:p>
            <a:r>
              <a:rPr lang="en-US">
                <a:cs typeface="Calibri"/>
              </a:rPr>
              <a:t>Many variations developed since the original</a:t>
            </a:r>
          </a:p>
          <a:p>
            <a:pPr lvl="1"/>
            <a:r>
              <a:rPr lang="en-US">
                <a:cs typeface="Calibri"/>
              </a:rPr>
              <a:t>Common scoring is now 5 category (0-13)</a:t>
            </a:r>
          </a:p>
          <a:p>
            <a:pPr lvl="2"/>
            <a:r>
              <a:rPr lang="en-US">
                <a:cs typeface="Calibri"/>
              </a:rPr>
              <a:t>Behavior</a:t>
            </a:r>
          </a:p>
          <a:p>
            <a:pPr lvl="2"/>
            <a:r>
              <a:rPr lang="en-US">
                <a:cs typeface="Calibri"/>
              </a:rPr>
              <a:t>Cardiovascular</a:t>
            </a:r>
          </a:p>
          <a:p>
            <a:pPr lvl="2"/>
            <a:r>
              <a:rPr lang="en-US">
                <a:cs typeface="Calibri"/>
              </a:rPr>
              <a:t>Respiratory</a:t>
            </a:r>
          </a:p>
          <a:p>
            <a:pPr lvl="2"/>
            <a:r>
              <a:rPr lang="en-US">
                <a:cs typeface="Calibri"/>
              </a:rPr>
              <a:t>Continuous breathing treatment</a:t>
            </a:r>
          </a:p>
          <a:p>
            <a:pPr lvl="2"/>
            <a:r>
              <a:rPr lang="en-US">
                <a:cs typeface="Calibri"/>
              </a:rPr>
              <a:t>Postoperative vomiting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0163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5A8F3-A622-48F5-8FB4-48999499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Pediatric Early Warning Score (PEWS)</a:t>
            </a:r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EABD509-27CE-43B1-81A0-4D5C3C86A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680" y="1042476"/>
            <a:ext cx="7207651" cy="474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828C9-2693-4ECE-B4CA-785B16EB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PEWS in the 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6AB19A-6503-421F-9B79-89531FA80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Provides continuity of assessment</a:t>
            </a:r>
          </a:p>
          <a:p>
            <a:r>
              <a:rPr lang="en-US" dirty="0">
                <a:cs typeface="Calibri"/>
              </a:rPr>
              <a:t>Better outcomes when correlated to </a:t>
            </a:r>
            <a:r>
              <a:rPr lang="en-US" u="sng" dirty="0">
                <a:cs typeface="Calibri"/>
              </a:rPr>
              <a:t>specific actions</a:t>
            </a:r>
            <a:r>
              <a:rPr lang="en-US" dirty="0">
                <a:cs typeface="Calibri"/>
              </a:rPr>
              <a:t> and integrated into EMR</a:t>
            </a:r>
          </a:p>
          <a:p>
            <a:r>
              <a:rPr lang="en-US" dirty="0">
                <a:cs typeface="Calibri"/>
              </a:rPr>
              <a:t>Score ≥3 good specificity but poor sensitivity for predicting admissions</a:t>
            </a:r>
          </a:p>
          <a:p>
            <a:pPr lvl="1"/>
            <a:r>
              <a:rPr lang="en-US" dirty="0">
                <a:cs typeface="Calibri"/>
              </a:rPr>
              <a:t>High PEWS should be taken seriously</a:t>
            </a:r>
          </a:p>
          <a:p>
            <a:pPr lvl="1"/>
            <a:r>
              <a:rPr lang="en-US" dirty="0">
                <a:cs typeface="Calibri"/>
              </a:rPr>
              <a:t>Low PEWS does NOT rule out need for admission</a:t>
            </a:r>
          </a:p>
          <a:p>
            <a:pPr lvl="1"/>
            <a:r>
              <a:rPr lang="en-US" dirty="0">
                <a:cs typeface="Calibri"/>
              </a:rPr>
              <a:t>Need to account for entire clinical picture</a:t>
            </a:r>
          </a:p>
          <a:p>
            <a:pPr lvl="2"/>
            <a:r>
              <a:rPr lang="en-US" dirty="0">
                <a:cs typeface="Calibri"/>
              </a:rPr>
              <a:t>Fever elevates scores</a:t>
            </a:r>
          </a:p>
          <a:p>
            <a:pPr lvl="2"/>
            <a:r>
              <a:rPr lang="en-US" dirty="0">
                <a:cs typeface="Calibri"/>
              </a:rPr>
              <a:t>Bronchiolitis can have low scores but high risk for decompensation</a:t>
            </a:r>
          </a:p>
        </p:txBody>
      </p:sp>
    </p:spTree>
    <p:extLst>
      <p:ext uri="{BB962C8B-B14F-4D97-AF65-F5344CB8AC3E}">
        <p14:creationId xmlns:p14="http://schemas.microsoft.com/office/powerpoint/2010/main" val="2750657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BFB05-57BF-4229-BE61-F9715DCF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PEWS at Children's Mercy</a:t>
            </a:r>
            <a:endParaRPr lang="en-US" dirty="0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xmlns="" id="{FBBBB659-6D7B-4500-BA6B-0A2A8877E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18610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9428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8A00FA-702E-422D-B342-2E46A9E6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92" y="742951"/>
            <a:ext cx="4319544" cy="4976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PEWS obtained on</a:t>
            </a:r>
            <a:r>
              <a:rPr lang="en-US" sz="4800" dirty="0">
                <a:solidFill>
                  <a:srgbClr val="FFFFFF"/>
                </a:solidFill>
              </a:rPr>
              <a:t> all high-acuity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patients, transfers and admits</a:t>
            </a:r>
            <a:endParaRPr lang="en-US">
              <a:cs typeface="Calibri Light" panose="020F0302020204030204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B8D98903-7F5C-40E3-AFA9-303C291F4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1057" y="492573"/>
            <a:ext cx="5719074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69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DAB56-6B5A-47CB-9EA3-C76715E0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Summary – Key Points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F987D1-D34F-4B29-9B26-3936A1872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cs typeface="Calibri"/>
              </a:rPr>
              <a:t>Communication errors are the most common cause of serious patient safety events</a:t>
            </a:r>
          </a:p>
          <a:p>
            <a:r>
              <a:rPr lang="en-US">
                <a:cs typeface="Calibri"/>
              </a:rPr>
              <a:t>Standardized handoffs like I-PASS, ISBAR can be modified to improve communication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Collaborate with other specialities (ED, hospital medicine, etc.) to identify essential components of handoff and develop a standard format that works for everyone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Subjective terms for illness severity did not translate well between UC and inpatient at our institution. 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It is still to early to determine effect of objective score in UC; however, studies recommend using it as a tool to communicate ongoing assessment and have trigger points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26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C2302186-2000-413F-BFED-68CC7CB98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21" y="643466"/>
            <a:ext cx="1061155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9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EEA63-A734-437B-B104-88D6C657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a Handoff?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447B5A-4161-42C8-B0FC-55885323E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ea typeface="+mn-lt"/>
                <a:cs typeface="+mn-lt"/>
              </a:rPr>
              <a:t>"A transfer </a:t>
            </a:r>
            <a:r>
              <a:rPr lang="en-US" b="1" u="sng" dirty="0">
                <a:ea typeface="+mn-lt"/>
                <a:cs typeface="+mn-lt"/>
              </a:rPr>
              <a:t>and</a:t>
            </a:r>
            <a:r>
              <a:rPr lang="en-US" dirty="0">
                <a:ea typeface="+mn-lt"/>
                <a:cs typeface="+mn-lt"/>
              </a:rPr>
              <a:t> acceptance of patient care responsibility achieved through </a:t>
            </a:r>
            <a:r>
              <a:rPr lang="en-US" b="1" u="sng" dirty="0">
                <a:ea typeface="+mn-lt"/>
                <a:cs typeface="+mn-lt"/>
              </a:rPr>
              <a:t>effective communication</a:t>
            </a:r>
            <a:r>
              <a:rPr lang="en-US" dirty="0">
                <a:ea typeface="+mn-lt"/>
                <a:cs typeface="+mn-lt"/>
              </a:rPr>
              <a:t>. It is a real-time process of passing patient specific information from one caregiver to another or from one team of caregivers to another </a:t>
            </a:r>
            <a:r>
              <a:rPr lang="en-US" b="1" u="sng" dirty="0">
                <a:ea typeface="+mn-lt"/>
                <a:cs typeface="+mn-lt"/>
              </a:rPr>
              <a:t>for the purpose of ensuring the continuity and safety of the patient’s care</a:t>
            </a:r>
            <a:r>
              <a:rPr lang="en-US" dirty="0">
                <a:ea typeface="+mn-lt"/>
                <a:cs typeface="+mn-lt"/>
              </a:rPr>
              <a:t>"</a:t>
            </a:r>
            <a:endParaRPr lang="en-US" b="1" u="sng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A49134-F1F6-406B-B8E5-049618C526EF}"/>
              </a:ext>
            </a:extLst>
          </p:cNvPr>
          <p:cNvSpPr txBox="1"/>
          <p:nvPr/>
        </p:nvSpPr>
        <p:spPr>
          <a:xfrm>
            <a:off x="52792" y="6487459"/>
            <a:ext cx="99348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The Joint Commission Center for Transforming Healthcare. Improving transitions of care: Hand-off communications. Oakbrook Terrace, Illinois: The Joint Commission, 2014.</a:t>
            </a:r>
          </a:p>
        </p:txBody>
      </p:sp>
    </p:spTree>
    <p:extLst>
      <p:ext uri="{BB962C8B-B14F-4D97-AF65-F5344CB8AC3E}">
        <p14:creationId xmlns:p14="http://schemas.microsoft.com/office/powerpoint/2010/main" val="165416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AA041-A9B4-4A88-B61D-F92B9583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Ineffective Handoffs are a Patient Safety Issue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9A38F07-6AEC-43DF-932B-B551B4A0F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7732" y="1567923"/>
            <a:ext cx="646312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6CAD2F-A912-4C5B-A828-FA879FBE544B}"/>
              </a:ext>
            </a:extLst>
          </p:cNvPr>
          <p:cNvSpPr txBox="1"/>
          <p:nvPr/>
        </p:nvSpPr>
        <p:spPr>
          <a:xfrm>
            <a:off x="271931" y="2000126"/>
            <a:ext cx="500429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cap="all" dirty="0">
                <a:ea typeface="+mn-lt"/>
                <a:cs typeface="+mn-lt"/>
              </a:rPr>
              <a:t>Between 2009-2013, communication failures in U.S. hospitals and medical practices were </a:t>
            </a:r>
            <a:r>
              <a:rPr lang="en-US" cap="all">
                <a:ea typeface="+mn-lt"/>
                <a:cs typeface="+mn-lt"/>
              </a:rPr>
              <a:t>responsible at least in part for 30% of </a:t>
            </a:r>
            <a:r>
              <a:rPr lang="en-US" cap="all" dirty="0">
                <a:ea typeface="+mn-lt"/>
                <a:cs typeface="+mn-lt"/>
              </a:rPr>
              <a:t>all malpractice claims, resulting in 1,744 deaths and $1.7 billion in malpractice costs over five years.</a:t>
            </a:r>
            <a:endParaRPr lang="en-US" dirty="0"/>
          </a:p>
          <a:p>
            <a:pPr algn="ctr"/>
            <a:endParaRPr lang="en-US" cap="all" dirty="0">
              <a:latin typeface="Calibri Light"/>
              <a:cs typeface="Calibri Light"/>
            </a:endParaRPr>
          </a:p>
          <a:p>
            <a:pPr algn="ctr"/>
            <a:r>
              <a:rPr lang="en-US" cap="all" dirty="0">
                <a:latin typeface="Calibri Light"/>
                <a:cs typeface="Calibri Light"/>
              </a:rPr>
              <a:t>an estimated 80% of serious medical errors involve miscommunication between caregivers </a:t>
            </a:r>
            <a:r>
              <a:rPr lang="en-US" b="1" u="sng" cap="all">
                <a:latin typeface="Calibri Light"/>
                <a:cs typeface="Calibri Light"/>
              </a:rPr>
              <a:t>during the transfer of patients.</a:t>
            </a:r>
            <a:r>
              <a:rPr lang="en-US" cap="all">
                <a:latin typeface="Calibri Light"/>
                <a:cs typeface="Calibri Light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61172F-F1D3-4122-B285-38D08D74D664}"/>
              </a:ext>
            </a:extLst>
          </p:cNvPr>
          <p:cNvSpPr txBox="1"/>
          <p:nvPr/>
        </p:nvSpPr>
        <p:spPr>
          <a:xfrm>
            <a:off x="47813" y="6497420"/>
            <a:ext cx="1174774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CRICO Strategies. Malpractice risk in communication failures; 2015 Annual Benchmarking Report. Boston, Massachusetts: The Risk Management Foundation of the Harvard Medical Institutions, Inc., 2015</a:t>
            </a:r>
          </a:p>
        </p:txBody>
      </p:sp>
    </p:spTree>
    <p:extLst>
      <p:ext uri="{BB962C8B-B14F-4D97-AF65-F5344CB8AC3E}">
        <p14:creationId xmlns:p14="http://schemas.microsoft.com/office/powerpoint/2010/main" val="362927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975C7E33-F683-4739-8118-E8B91C6B83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3496" y="1825625"/>
            <a:ext cx="4179008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731AB4-47E8-4AED-8678-10A8E11D0A48}"/>
              </a:ext>
            </a:extLst>
          </p:cNvPr>
          <p:cNvSpPr txBox="1"/>
          <p:nvPr/>
        </p:nvSpPr>
        <p:spPr>
          <a:xfrm>
            <a:off x="2094753" y="3628713"/>
            <a:ext cx="113951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UC Provider</a:t>
            </a:r>
            <a:endParaRPr lang="en-US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CAFB79-5235-4FB7-BC1F-AB2A67E33931}"/>
              </a:ext>
            </a:extLst>
          </p:cNvPr>
          <p:cNvSpPr txBox="1"/>
          <p:nvPr/>
        </p:nvSpPr>
        <p:spPr>
          <a:xfrm>
            <a:off x="426321" y="2557928"/>
            <a:ext cx="1946335" cy="646331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Multidisciplinary Staff</a:t>
            </a:r>
            <a:endParaRPr lang="en-US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D5D10A-F8C6-4CA3-80DA-E22AC7EAD0BA}"/>
              </a:ext>
            </a:extLst>
          </p:cNvPr>
          <p:cNvSpPr txBox="1"/>
          <p:nvPr/>
        </p:nvSpPr>
        <p:spPr>
          <a:xfrm>
            <a:off x="3329889" y="2557928"/>
            <a:ext cx="1139513" cy="646331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UC Providers</a:t>
            </a:r>
            <a:endParaRPr lang="en-US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BECE3A-167F-46DA-A44F-5CE02B73727F}"/>
              </a:ext>
            </a:extLst>
          </p:cNvPr>
          <p:cNvSpPr txBox="1"/>
          <p:nvPr/>
        </p:nvSpPr>
        <p:spPr>
          <a:xfrm>
            <a:off x="426322" y="4171576"/>
            <a:ext cx="1139513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Patient</a:t>
            </a:r>
            <a:endParaRPr lang="en-US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40EFDC-C95E-4CCE-A9A3-9CEB6F268165}"/>
              </a:ext>
            </a:extLst>
          </p:cNvPr>
          <p:cNvSpPr txBox="1"/>
          <p:nvPr/>
        </p:nvSpPr>
        <p:spPr>
          <a:xfrm>
            <a:off x="760008" y="4923615"/>
            <a:ext cx="1139513" cy="646331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Patient Family</a:t>
            </a:r>
            <a:endParaRPr lang="en-US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478FB8-3E15-4AF5-9CE5-12C1375E4FA7}"/>
              </a:ext>
            </a:extLst>
          </p:cNvPr>
          <p:cNvSpPr txBox="1"/>
          <p:nvPr/>
        </p:nvSpPr>
        <p:spPr>
          <a:xfrm>
            <a:off x="3962399" y="3768163"/>
            <a:ext cx="1139513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PCPs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06D077-7F5C-4914-B611-4AFF6BF8454A}"/>
              </a:ext>
            </a:extLst>
          </p:cNvPr>
          <p:cNvSpPr txBox="1"/>
          <p:nvPr/>
        </p:nvSpPr>
        <p:spPr>
          <a:xfrm>
            <a:off x="3728322" y="4649694"/>
            <a:ext cx="113951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ED Provider</a:t>
            </a:r>
            <a:endParaRPr lang="en-US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52DDA66-C90D-42E3-A8E9-D190FA58A082}"/>
              </a:ext>
            </a:extLst>
          </p:cNvPr>
          <p:cNvSpPr txBox="1"/>
          <p:nvPr/>
        </p:nvSpPr>
        <p:spPr>
          <a:xfrm>
            <a:off x="2478243" y="5182595"/>
            <a:ext cx="113951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Inpatient Provider</a:t>
            </a:r>
            <a:endParaRPr lang="en-US" dirty="0">
              <a:cs typeface="Calibri"/>
            </a:endParaRP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xmlns="" id="{258B0DF6-A651-479E-A27F-6B0169933BA0}"/>
              </a:ext>
            </a:extLst>
          </p:cNvPr>
          <p:cNvSpPr/>
          <p:nvPr/>
        </p:nvSpPr>
        <p:spPr>
          <a:xfrm>
            <a:off x="3230249" y="3708070"/>
            <a:ext cx="732117" cy="4930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xmlns="" id="{1BD16FFA-87D8-455B-A1A6-3F79928FDA4E}"/>
              </a:ext>
            </a:extLst>
          </p:cNvPr>
          <p:cNvSpPr/>
          <p:nvPr/>
        </p:nvSpPr>
        <p:spPr>
          <a:xfrm rot="-3600000">
            <a:off x="2831817" y="3224971"/>
            <a:ext cx="732117" cy="4930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xmlns="" id="{CCBC4C3F-E65A-45C1-B8E1-51BBAED855DF}"/>
              </a:ext>
            </a:extLst>
          </p:cNvPr>
          <p:cNvSpPr/>
          <p:nvPr/>
        </p:nvSpPr>
        <p:spPr>
          <a:xfrm rot="2520000">
            <a:off x="3095778" y="4250931"/>
            <a:ext cx="732117" cy="4930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xmlns="" id="{2789B444-3D55-4214-9038-EA26389E143E}"/>
              </a:ext>
            </a:extLst>
          </p:cNvPr>
          <p:cNvSpPr/>
          <p:nvPr/>
        </p:nvSpPr>
        <p:spPr>
          <a:xfrm rot="4860000">
            <a:off x="2452582" y="4474324"/>
            <a:ext cx="946272" cy="5079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xmlns="" id="{F0C4F407-BCDA-4F8A-B82D-3FC4B4EBDA3F}"/>
              </a:ext>
            </a:extLst>
          </p:cNvPr>
          <p:cNvSpPr/>
          <p:nvPr/>
        </p:nvSpPr>
        <p:spPr>
          <a:xfrm rot="18000000">
            <a:off x="1616602" y="4365481"/>
            <a:ext cx="732117" cy="4930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90F6F54-354E-41DB-97EF-ECBC656BFFD6}"/>
              </a:ext>
            </a:extLst>
          </p:cNvPr>
          <p:cNvSpPr txBox="1"/>
          <p:nvPr/>
        </p:nvSpPr>
        <p:spPr>
          <a:xfrm>
            <a:off x="266949" y="3429497"/>
            <a:ext cx="1458258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Subspecialist</a:t>
            </a:r>
            <a:endParaRPr lang="en-US" dirty="0">
              <a:cs typeface="Calibri"/>
            </a:endParaRPr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xmlns="" id="{9BA830AD-BC2E-409B-A710-DCA6CFC30D3E}"/>
              </a:ext>
            </a:extLst>
          </p:cNvPr>
          <p:cNvSpPr/>
          <p:nvPr/>
        </p:nvSpPr>
        <p:spPr>
          <a:xfrm rot="20220000">
            <a:off x="1427347" y="3902304"/>
            <a:ext cx="732117" cy="4930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xmlns="" id="{7C2033B9-E99B-4F05-BA8D-6F98521057B1}"/>
              </a:ext>
            </a:extLst>
          </p:cNvPr>
          <p:cNvSpPr/>
          <p:nvPr/>
        </p:nvSpPr>
        <p:spPr>
          <a:xfrm rot="540000">
            <a:off x="1681346" y="3384343"/>
            <a:ext cx="732117" cy="4930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xmlns="" id="{EF53EF47-353F-4CB9-B212-19B549D90088}"/>
              </a:ext>
            </a:extLst>
          </p:cNvPr>
          <p:cNvSpPr/>
          <p:nvPr/>
        </p:nvSpPr>
        <p:spPr>
          <a:xfrm rot="13740000">
            <a:off x="2154484" y="3115402"/>
            <a:ext cx="732117" cy="4930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3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3DD909-A41E-477B-9145-645C6EB77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</a:rPr>
              <a:t>Givers of information perceive the handoff to be better than the Receiver of information</a:t>
            </a:r>
          </a:p>
          <a:p>
            <a:pPr lvl="1"/>
            <a:r>
              <a:rPr lang="en-US">
                <a:ea typeface="+mn-lt"/>
                <a:cs typeface="+mn-lt"/>
              </a:rPr>
              <a:t>Senders assessed </a:t>
            </a:r>
            <a:r>
              <a:rPr lang="en-US" b="1">
                <a:ea typeface="+mn-lt"/>
                <a:cs typeface="+mn-lt"/>
              </a:rPr>
              <a:t>21%</a:t>
            </a:r>
            <a:r>
              <a:rPr lang="en-US">
                <a:ea typeface="+mn-lt"/>
                <a:cs typeface="+mn-lt"/>
              </a:rPr>
              <a:t> of hand-offs to be unsuccessful.</a:t>
            </a:r>
          </a:p>
          <a:p>
            <a:pPr lvl="1"/>
            <a:r>
              <a:rPr lang="en-US">
                <a:ea typeface="+mn-lt"/>
                <a:cs typeface="+mn-lt"/>
              </a:rPr>
              <a:t>Receivers assessed that </a:t>
            </a:r>
            <a:r>
              <a:rPr lang="en-US" b="1">
                <a:ea typeface="+mn-lt"/>
                <a:cs typeface="+mn-lt"/>
              </a:rPr>
              <a:t>37%</a:t>
            </a:r>
            <a:r>
              <a:rPr lang="en-US">
                <a:ea typeface="+mn-lt"/>
                <a:cs typeface="+mn-lt"/>
              </a:rPr>
              <a:t> of the hand-offs were unsuccessful. </a:t>
            </a:r>
          </a:p>
          <a:p>
            <a:r>
              <a:rPr lang="en-US">
                <a:cs typeface="Calibri" panose="020F0502020204030204"/>
              </a:rPr>
              <a:t>Drivers of ineffective communication</a:t>
            </a:r>
          </a:p>
          <a:p>
            <a:pPr lvl="1"/>
            <a:r>
              <a:rPr lang="en-US">
                <a:ea typeface="+mn-lt"/>
                <a:cs typeface="+mn-lt"/>
              </a:rPr>
              <a:t>Cognitive biases result in insufficient or misleading information</a:t>
            </a:r>
          </a:p>
          <a:p>
            <a:pPr lvl="1"/>
            <a:r>
              <a:rPr lang="en-US">
                <a:ea typeface="+mn-lt"/>
                <a:cs typeface="+mn-lt"/>
              </a:rPr>
              <a:t>Diagnostic uncertainty</a:t>
            </a:r>
          </a:p>
          <a:p>
            <a:pPr lvl="1"/>
            <a:r>
              <a:rPr lang="en-US">
                <a:ea typeface="+mn-lt"/>
                <a:cs typeface="+mn-lt"/>
              </a:rPr>
              <a:t>Lack of time</a:t>
            </a:r>
          </a:p>
          <a:p>
            <a:pPr lvl="1"/>
            <a:r>
              <a:rPr lang="en-US">
                <a:ea typeface="+mn-lt"/>
                <a:cs typeface="+mn-lt"/>
              </a:rPr>
              <a:t>Poor timing between sender and receiver</a:t>
            </a:r>
          </a:p>
          <a:p>
            <a:pPr lvl="1"/>
            <a:r>
              <a:rPr lang="en-US">
                <a:ea typeface="+mn-lt"/>
                <a:cs typeface="+mn-lt"/>
              </a:rPr>
              <a:t>Interruptions or distractions</a:t>
            </a:r>
          </a:p>
          <a:p>
            <a:pPr lvl="1"/>
            <a:r>
              <a:rPr lang="en-US">
                <a:ea typeface="+mn-lt"/>
                <a:cs typeface="+mn-lt"/>
              </a:rPr>
              <a:t>Contradictory goals between UC and inpatient provider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b="1">
                <a:ea typeface="+mn-lt"/>
                <a:cs typeface="+mn-lt"/>
              </a:rPr>
              <a:t>Lack of standardized procedures</a:t>
            </a:r>
          </a:p>
          <a:p>
            <a:pPr lvl="1"/>
            <a:endParaRPr lang="en-US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93222C-18EC-430D-A7F3-438812A4FCAA}"/>
              </a:ext>
            </a:extLst>
          </p:cNvPr>
          <p:cNvSpPr txBox="1"/>
          <p:nvPr/>
        </p:nvSpPr>
        <p:spPr>
          <a:xfrm>
            <a:off x="6547223" y="5799590"/>
            <a:ext cx="33209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 In 2017, 69% of clinical learning environments did not have a standardized hand-off process</a:t>
            </a:r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8E255955-AD90-4B19-8B99-153E27FEDEBF}"/>
              </a:ext>
            </a:extLst>
          </p:cNvPr>
          <p:cNvSpPr/>
          <p:nvPr/>
        </p:nvSpPr>
        <p:spPr>
          <a:xfrm>
            <a:off x="5469687" y="5688316"/>
            <a:ext cx="976156" cy="483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63F5E90-164E-40AB-AB4A-4C5B7185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First Step: Admit We Have a Problem</a:t>
            </a:r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212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65F96-B35E-46C7-9609-AAD1FE76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cs typeface="Calibri Light"/>
              </a:rPr>
              <a:t>Joint </a:t>
            </a:r>
            <a:r>
              <a:rPr lang="en-US" sz="2800">
                <a:solidFill>
                  <a:srgbClr val="FFFFFF"/>
                </a:solidFill>
                <a:cs typeface="Calibri Light"/>
              </a:rPr>
              <a:t>Commission Recommendations for </a:t>
            </a:r>
            <a:r>
              <a:rPr lang="en-US" sz="2800" dirty="0">
                <a:solidFill>
                  <a:srgbClr val="FFFFFF"/>
                </a:solidFill>
                <a:cs typeface="Calibri Light"/>
              </a:rPr>
              <a:t>Handoffs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DB0541-8114-4DA5-957C-8473C6647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1318" y="759793"/>
            <a:ext cx="3443951" cy="53436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Real-time communication (Face to Face preferred)</a:t>
            </a:r>
          </a:p>
          <a:p>
            <a:pPr lvl="1"/>
            <a:r>
              <a:rPr lang="en-US" sz="1600">
                <a:cs typeface="Calibri"/>
              </a:rPr>
              <a:t>Telemedicine?</a:t>
            </a:r>
          </a:p>
          <a:p>
            <a:r>
              <a:rPr lang="en-US" sz="2000">
                <a:cs typeface="Calibri"/>
              </a:rPr>
              <a:t>At a minimum, include the following:</a:t>
            </a:r>
          </a:p>
          <a:p>
            <a:pPr lvl="1"/>
            <a:r>
              <a:rPr lang="en-US" sz="1600">
                <a:ea typeface="+mn-lt"/>
                <a:cs typeface="+mn-lt"/>
              </a:rPr>
              <a:t>Sender contact information </a:t>
            </a:r>
          </a:p>
          <a:p>
            <a:pPr lvl="1"/>
            <a:r>
              <a:rPr lang="en-US" sz="1600">
                <a:ea typeface="+mn-lt"/>
                <a:cs typeface="+mn-lt"/>
              </a:rPr>
              <a:t>Illness severity </a:t>
            </a:r>
          </a:p>
          <a:p>
            <a:pPr lvl="1"/>
            <a:r>
              <a:rPr lang="en-US" sz="1600">
                <a:ea typeface="+mn-lt"/>
                <a:cs typeface="+mn-lt"/>
              </a:rPr>
              <a:t>Patient summary: events leading up to illness or admission, hospital course, ongoing assessment, and plan of care</a:t>
            </a:r>
          </a:p>
          <a:p>
            <a:pPr lvl="1"/>
            <a:r>
              <a:rPr lang="en-US" sz="1600">
                <a:ea typeface="+mn-lt"/>
                <a:cs typeface="+mn-lt"/>
              </a:rPr>
              <a:t>To-do action list</a:t>
            </a:r>
          </a:p>
          <a:p>
            <a:pPr lvl="1"/>
            <a:r>
              <a:rPr lang="en-US" sz="1600">
                <a:ea typeface="+mn-lt"/>
                <a:cs typeface="+mn-lt"/>
              </a:rPr>
              <a:t>Contingency plans</a:t>
            </a:r>
          </a:p>
          <a:p>
            <a:pPr lvl="1"/>
            <a:r>
              <a:rPr lang="en-US" sz="1600">
                <a:ea typeface="+mn-lt"/>
                <a:cs typeface="+mn-lt"/>
              </a:rPr>
              <a:t>Allergy list</a:t>
            </a:r>
          </a:p>
          <a:p>
            <a:pPr lvl="1"/>
            <a:r>
              <a:rPr lang="en-US" sz="1600">
                <a:ea typeface="+mn-lt"/>
                <a:cs typeface="+mn-lt"/>
              </a:rPr>
              <a:t>Code status</a:t>
            </a:r>
          </a:p>
          <a:p>
            <a:pPr lvl="1"/>
            <a:r>
              <a:rPr lang="en-US" sz="1600">
                <a:ea typeface="+mn-lt"/>
                <a:cs typeface="+mn-lt"/>
              </a:rPr>
              <a:t>Medication list</a:t>
            </a:r>
          </a:p>
          <a:p>
            <a:pPr lvl="1"/>
            <a:r>
              <a:rPr lang="en-US" sz="1600">
                <a:ea typeface="+mn-lt"/>
                <a:cs typeface="+mn-lt"/>
              </a:rPr>
              <a:t>Dated laboratory tests</a:t>
            </a:r>
          </a:p>
          <a:p>
            <a:pPr lvl="1"/>
            <a:r>
              <a:rPr lang="en-US" sz="1600">
                <a:ea typeface="+mn-lt"/>
                <a:cs typeface="+mn-lt"/>
              </a:rPr>
              <a:t>Dated vital signs</a:t>
            </a:r>
            <a:endParaRPr lang="en-US" sz="160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F5F0D4-D569-46E5-962B-88125DD39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Ensure adequate time and opportunity for questions</a:t>
            </a:r>
            <a:endParaRPr lang="en-US" sz="2000" dirty="0">
              <a:cs typeface="Calibri"/>
            </a:endParaRPr>
          </a:p>
          <a:p>
            <a:r>
              <a:rPr lang="en-US" sz="2000">
                <a:cs typeface="Calibri"/>
              </a:rPr>
              <a:t>Use a mnemonic to structure handoff and improve consistency among team members</a:t>
            </a:r>
            <a:endParaRPr lang="en-US"/>
          </a:p>
          <a:p>
            <a:pPr lvl="1"/>
            <a:r>
              <a:rPr lang="en-US" sz="1600">
                <a:cs typeface="Calibri"/>
              </a:rPr>
              <a:t>SBAR</a:t>
            </a:r>
            <a:endParaRPr lang="en-US" sz="1600" dirty="0">
              <a:cs typeface="Calibri"/>
            </a:endParaRPr>
          </a:p>
          <a:p>
            <a:pPr lvl="1"/>
            <a:r>
              <a:rPr lang="en-US" sz="1600">
                <a:cs typeface="Calibri"/>
              </a:rPr>
              <a:t>I-PASS</a:t>
            </a:r>
            <a:endParaRPr lang="en-US" sz="1600" dirty="0">
              <a:cs typeface="Calibri"/>
            </a:endParaRPr>
          </a:p>
          <a:p>
            <a:r>
              <a:rPr lang="en-US" sz="2000">
                <a:cs typeface="Calibri"/>
              </a:rPr>
              <a:t>Mnemonic is simply a framework and should be supported</a:t>
            </a:r>
            <a:endParaRPr lang="en-US"/>
          </a:p>
          <a:p>
            <a:pPr lvl="1"/>
            <a:r>
              <a:rPr lang="en-US" sz="1600">
                <a:cs typeface="Calibri"/>
              </a:rPr>
              <a:t>Training</a:t>
            </a:r>
          </a:p>
          <a:p>
            <a:pPr lvl="1"/>
            <a:r>
              <a:rPr lang="en-US" sz="1600">
                <a:cs typeface="Calibri"/>
              </a:rPr>
              <a:t>Culture Change</a:t>
            </a: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50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1162</Words>
  <Application>Microsoft Office PowerPoint</Application>
  <PresentationFormat>Widescreen</PresentationFormat>
  <Paragraphs>191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Improving Communication in Urgent Care Handoffs: "We Need to Talk"</vt:lpstr>
      <vt:lpstr>Disclosures</vt:lpstr>
      <vt:lpstr>Following this webinar, participants will be able to...</vt:lpstr>
      <vt:lpstr>PowerPoint Presentation</vt:lpstr>
      <vt:lpstr>What is a Handoff?</vt:lpstr>
      <vt:lpstr>Ineffective Handoffs are a Patient Safety Issue</vt:lpstr>
      <vt:lpstr>PowerPoint Presentation</vt:lpstr>
      <vt:lpstr>First Step: Admit We Have a Problem</vt:lpstr>
      <vt:lpstr>Joint Commission Recommendations for Handoffs</vt:lpstr>
      <vt:lpstr>Joint Commission Recommendations for Handoffs</vt:lpstr>
      <vt:lpstr>Standardized Handoffs Provide</vt:lpstr>
      <vt:lpstr>PowerPoint Presentation</vt:lpstr>
      <vt:lpstr>PowerPoint Presentation</vt:lpstr>
      <vt:lpstr>ISBAR</vt:lpstr>
      <vt:lpstr>History of ISBAR</vt:lpstr>
      <vt:lpstr>Identify</vt:lpstr>
      <vt:lpstr>Situation</vt:lpstr>
      <vt:lpstr>Assessment</vt:lpstr>
      <vt:lpstr>Recommendation</vt:lpstr>
      <vt:lpstr>Using ISBAR</vt:lpstr>
      <vt:lpstr>I-PASS</vt:lpstr>
      <vt:lpstr>History of I-PASS</vt:lpstr>
      <vt:lpstr>I-PASS at Children's Mercy Kansas City</vt:lpstr>
      <vt:lpstr>Provider Perception of Communication During Admissions  - Pre-Intervention Survey</vt:lpstr>
      <vt:lpstr>Aim Statement</vt:lpstr>
      <vt:lpstr>PowerPoint Presentation</vt:lpstr>
      <vt:lpstr>Post-Intervention Survey</vt:lpstr>
      <vt:lpstr>PowerPoint Presentation</vt:lpstr>
      <vt:lpstr>What We Learned</vt:lpstr>
      <vt:lpstr>Next Steps</vt:lpstr>
      <vt:lpstr>History of Pediatric Early Warning System (PEWS)</vt:lpstr>
      <vt:lpstr>Pediatric Early Warning Score (PEWS)</vt:lpstr>
      <vt:lpstr>PEWS in the ED</vt:lpstr>
      <vt:lpstr>PEWS at Children's Mercy</vt:lpstr>
      <vt:lpstr>PEWS obtained on all high-acuity patients, transfers and admits</vt:lpstr>
      <vt:lpstr>Summary – Key Points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Romashko, Dr. Amy</dc:creator>
  <cp:lastModifiedBy>Romashko, Dr. Amy</cp:lastModifiedBy>
  <cp:revision>1610</cp:revision>
  <dcterms:created xsi:type="dcterms:W3CDTF">2013-07-15T20:26:40Z</dcterms:created>
  <dcterms:modified xsi:type="dcterms:W3CDTF">2019-10-29T15:39:26Z</dcterms:modified>
</cp:coreProperties>
</file>